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64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12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4C1142-A088-459F-8C40-D7BBD3AC8500}" type="datetimeFigureOut">
              <a:rPr lang="ru-RU" smtClean="0"/>
              <a:pPr/>
              <a:t>31.10.2022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8779F8-8695-48FE-B4AE-B646705DF7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4C1142-A088-459F-8C40-D7BBD3AC8500}" type="datetimeFigureOut">
              <a:rPr lang="ru-RU" smtClean="0"/>
              <a:pPr/>
              <a:t>31.10.2022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8779F8-8695-48FE-B4AE-B646705DF7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4C1142-A088-459F-8C40-D7BBD3AC8500}" type="datetimeFigureOut">
              <a:rPr lang="ru-RU" smtClean="0"/>
              <a:pPr/>
              <a:t>31.10.2022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8779F8-8695-48FE-B4AE-B646705DF7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4C1142-A088-459F-8C40-D7BBD3AC8500}" type="datetimeFigureOut">
              <a:rPr lang="ru-RU" smtClean="0"/>
              <a:pPr/>
              <a:t>31.10.2022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8779F8-8695-48FE-B4AE-B646705DF7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4C1142-A088-459F-8C40-D7BBD3AC8500}" type="datetimeFigureOut">
              <a:rPr lang="ru-RU" smtClean="0"/>
              <a:pPr/>
              <a:t>31.10.2022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8779F8-8695-48FE-B4AE-B646705DF7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4C1142-A088-459F-8C40-D7BBD3AC8500}" type="datetimeFigureOut">
              <a:rPr lang="ru-RU" smtClean="0"/>
              <a:pPr/>
              <a:t>31.10.2022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8779F8-8695-48FE-B4AE-B646705DF7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4C1142-A088-459F-8C40-D7BBD3AC8500}" type="datetimeFigureOut">
              <a:rPr lang="ru-RU" smtClean="0"/>
              <a:pPr/>
              <a:t>31.10.2022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8779F8-8695-48FE-B4AE-B646705DF7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4C1142-A088-459F-8C40-D7BBD3AC8500}" type="datetimeFigureOut">
              <a:rPr lang="ru-RU" smtClean="0"/>
              <a:pPr/>
              <a:t>31.10.2022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8779F8-8695-48FE-B4AE-B646705DF7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4C1142-A088-459F-8C40-D7BBD3AC8500}" type="datetimeFigureOut">
              <a:rPr lang="ru-RU" smtClean="0"/>
              <a:pPr/>
              <a:t>31.10.2022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8779F8-8695-48FE-B4AE-B646705DF7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4C1142-A088-459F-8C40-D7BBD3AC8500}" type="datetimeFigureOut">
              <a:rPr lang="ru-RU" smtClean="0"/>
              <a:pPr/>
              <a:t>31.10.2022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8779F8-8695-48FE-B4AE-B646705DF7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4C1142-A088-459F-8C40-D7BBD3AC8500}" type="datetimeFigureOut">
              <a:rPr lang="ru-RU" smtClean="0"/>
              <a:pPr/>
              <a:t>31.10.2022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8779F8-8695-48FE-B4AE-B646705DF7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4C1142-A088-459F-8C40-D7BBD3AC8500}" type="datetimeFigureOut">
              <a:rPr lang="ru-RU" smtClean="0"/>
              <a:pPr/>
              <a:t>31.10.2022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8779F8-8695-48FE-B4AE-B646705DF7B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00175"/>
            <a:ext cx="7772400" cy="2100276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Cambria Math" pitchFamily="18" charset="0"/>
                <a:ea typeface="Cambria Math" pitchFamily="18" charset="0"/>
              </a:rPr>
              <a:t>Рекомендации для родителей по воспитанию КГН детей дошкольного возраста </a:t>
            </a:r>
            <a:endParaRPr lang="ru-RU" dirty="0">
              <a:latin typeface="Cambria Math" pitchFamily="18" charset="0"/>
              <a:ea typeface="Cambria Math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Воспитание у детей культурно-гигиенических навыков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571612"/>
            <a:ext cx="5786446" cy="5286388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dirty="0" smtClean="0"/>
              <a:t>    - необходимое условие для здорового образа жизни. </a:t>
            </a:r>
            <a:r>
              <a:rPr lang="ru-RU" b="1" dirty="0" smtClean="0"/>
              <a:t>Культурно-гигиенические навыки — это не что иное</a:t>
            </a:r>
            <a:r>
              <a:rPr lang="ru-RU" dirty="0" smtClean="0"/>
              <a:t>, как привычки. Как известно, самые прочные привычки, как полезные, так и вредные, формируются в детстве, вот почему так важно с самого </a:t>
            </a:r>
            <a:r>
              <a:rPr lang="ru-RU" b="1" dirty="0" smtClean="0"/>
              <a:t>раннего возраста воспитывать</a:t>
            </a:r>
            <a:r>
              <a:rPr lang="ru-RU" dirty="0" smtClean="0"/>
              <a:t> у ребенка полезные для здоровья </a:t>
            </a:r>
            <a:r>
              <a:rPr lang="ru-RU" b="1" dirty="0" smtClean="0"/>
              <a:t>навыки</a:t>
            </a:r>
            <a:r>
              <a:rPr lang="ru-RU" dirty="0" smtClean="0"/>
              <a:t>, закреплять их, чтобы они со временем стали привычками и постоянно совершенствовались</a:t>
            </a:r>
            <a:endParaRPr lang="ru-RU" dirty="0"/>
          </a:p>
        </p:txBody>
      </p:sp>
      <p:pic>
        <p:nvPicPr>
          <p:cNvPr id="4" name="Рисунок 3" descr="hello_html_71a9dcf6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29248" y="2357430"/>
            <a:ext cx="3714752" cy="3714752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Что такое </a:t>
            </a:r>
            <a:r>
              <a:rPr lang="ru-RU" b="1" dirty="0" smtClean="0"/>
              <a:t>культурно-гигиенические навыки</a:t>
            </a:r>
            <a:r>
              <a:rPr lang="ru-RU" dirty="0" smtClean="0"/>
              <a:t>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Культурно-гигиенические навыки – это навыки</a:t>
            </a:r>
            <a:r>
              <a:rPr lang="ru-RU" dirty="0" smtClean="0"/>
              <a:t> по соблюдению чистоты тела, </a:t>
            </a:r>
            <a:r>
              <a:rPr lang="ru-RU" b="1" dirty="0" smtClean="0"/>
              <a:t>культурной еды</a:t>
            </a:r>
            <a:r>
              <a:rPr lang="ru-RU" dirty="0" smtClean="0"/>
              <a:t>, поддержания порядка в окружающей обстановке и </a:t>
            </a:r>
            <a:r>
              <a:rPr lang="ru-RU" b="1" dirty="0" smtClean="0"/>
              <a:t>культурных взаимоотношений детей</a:t>
            </a:r>
            <a:r>
              <a:rPr lang="ru-RU" dirty="0" smtClean="0"/>
              <a:t> друг с другом и со взрослыми.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img5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214290"/>
            <a:ext cx="9144000" cy="6429420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img9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28596" y="357166"/>
            <a:ext cx="8358246" cy="6268685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28572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3100" b="1" dirty="0" smtClean="0"/>
              <a:t/>
            </a:r>
            <a:br>
              <a:rPr lang="ru-RU" sz="3100" b="1" dirty="0" smtClean="0"/>
            </a:br>
            <a:r>
              <a:rPr lang="ru-RU" sz="3100" b="1" dirty="0"/>
              <a:t/>
            </a:r>
            <a:br>
              <a:rPr lang="ru-RU" sz="3100" b="1" dirty="0"/>
            </a:br>
            <a:r>
              <a:rPr lang="ru-RU" sz="3100" b="1" dirty="0" smtClean="0"/>
              <a:t/>
            </a:r>
            <a:br>
              <a:rPr lang="ru-RU" sz="3100" b="1" dirty="0" smtClean="0"/>
            </a:br>
            <a:r>
              <a:rPr lang="ru-RU" sz="3100" b="1" dirty="0" smtClean="0"/>
              <a:t>Методы и приемы формирования культурно-гигиенических навыков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b="1" dirty="0" smtClean="0"/>
              <a:t>К методам формирования гигиенических навыков можно отнести: </a:t>
            </a:r>
            <a:endParaRPr lang="ru-RU" dirty="0" smtClean="0"/>
          </a:p>
          <a:p>
            <a:r>
              <a:rPr lang="ru-RU" b="1" i="1" dirty="0" smtClean="0"/>
              <a:t>Разъяснение </a:t>
            </a:r>
            <a:r>
              <a:rPr lang="ru-RU" dirty="0" smtClean="0"/>
              <a:t>необходимости выполнения режимных моментов, гигиенических процедур</a:t>
            </a:r>
            <a:r>
              <a:rPr lang="ru-RU" b="1" dirty="0" smtClean="0"/>
              <a:t>;</a:t>
            </a:r>
            <a:endParaRPr lang="ru-RU" dirty="0" smtClean="0"/>
          </a:p>
          <a:p>
            <a:r>
              <a:rPr lang="ru-RU" b="1" i="1" dirty="0" smtClean="0"/>
              <a:t>Пример взрослого;</a:t>
            </a:r>
            <a:endParaRPr lang="ru-RU" dirty="0" smtClean="0"/>
          </a:p>
          <a:p>
            <a:r>
              <a:rPr lang="ru-RU" b="1" i="1" dirty="0" smtClean="0"/>
              <a:t>Приучение, упражнение;</a:t>
            </a:r>
            <a:endParaRPr lang="ru-RU" dirty="0" smtClean="0"/>
          </a:p>
          <a:p>
            <a:r>
              <a:rPr lang="ru-RU" b="1" i="1" dirty="0" smtClean="0"/>
              <a:t>Создание воспитывающих ситуаций;</a:t>
            </a:r>
            <a:endParaRPr lang="ru-RU" dirty="0" smtClean="0"/>
          </a:p>
          <a:p>
            <a:r>
              <a:rPr lang="ru-RU" b="1" i="1" dirty="0" smtClean="0"/>
              <a:t>Поощрение </a:t>
            </a:r>
            <a:r>
              <a:rPr lang="ru-RU" dirty="0" smtClean="0"/>
              <a:t>помогает ребенку утвердится поверить в свои силы(особенно в освоение новых навыков)</a:t>
            </a:r>
            <a:r>
              <a:rPr lang="ru-RU" b="1" dirty="0" smtClean="0"/>
              <a:t>;</a:t>
            </a:r>
            <a:endParaRPr lang="ru-RU" dirty="0" smtClean="0"/>
          </a:p>
          <a:p>
            <a:r>
              <a:rPr lang="ru-RU" b="1" i="1" dirty="0" smtClean="0"/>
              <a:t>Показ и объяснение .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img17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00034" y="351992"/>
            <a:ext cx="8215370" cy="6077404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285728"/>
            <a:ext cx="8229600" cy="4525963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/>
              <a:t>    Таким образом, формирование </a:t>
            </a:r>
            <a:r>
              <a:rPr lang="ru-RU" b="1" dirty="0" smtClean="0"/>
              <a:t>культурно-гигиенических навыков</a:t>
            </a:r>
            <a:r>
              <a:rPr lang="ru-RU" dirty="0" smtClean="0"/>
              <a:t> — это необходимое условие успешного развития личности ребенка. Чем раньше ребенок освоит эту непростую науку, тем комфортнее ему будет в детском саду, тем увереннее он будет развиваться. Поэтому так важно придерживаться одинаковых требований к </a:t>
            </a:r>
            <a:r>
              <a:rPr lang="ru-RU" b="1" dirty="0" smtClean="0"/>
              <a:t>навыкам</a:t>
            </a:r>
            <a:r>
              <a:rPr lang="ru-RU" dirty="0" smtClean="0"/>
              <a:t> гигиены и самообслуживания в детском саду и дома, действовать совместно на благо ребенка.</a:t>
            </a:r>
            <a:endParaRPr lang="ru-RU" dirty="0"/>
          </a:p>
        </p:txBody>
      </p:sp>
      <p:pic>
        <p:nvPicPr>
          <p:cNvPr id="4" name="Рисунок 3" descr="i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8662" y="4643446"/>
            <a:ext cx="1857388" cy="1845087"/>
          </a:xfrm>
          <a:prstGeom prst="rect">
            <a:avLst/>
          </a:prstGeom>
        </p:spPr>
      </p:pic>
      <p:pic>
        <p:nvPicPr>
          <p:cNvPr id="5" name="Рисунок 4" descr="i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86578" y="4643446"/>
            <a:ext cx="1928826" cy="1780455"/>
          </a:xfrm>
          <a:prstGeom prst="rect">
            <a:avLst/>
          </a:prstGeom>
        </p:spPr>
      </p:pic>
      <p:pic>
        <p:nvPicPr>
          <p:cNvPr id="6" name="Рисунок 5" descr="s1200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571868" y="4643446"/>
            <a:ext cx="2500330" cy="1875248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</TotalTime>
  <Words>220</Words>
  <Application>Microsoft Office PowerPoint</Application>
  <PresentationFormat>Экран (4:3)</PresentationFormat>
  <Paragraphs>14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Рекомендации для родителей по воспитанию КГН детей дошкольного возраста </vt:lpstr>
      <vt:lpstr>Воспитание у детей культурно-гигиенических навыков</vt:lpstr>
      <vt:lpstr>Что такое культурно-гигиенические навыки?</vt:lpstr>
      <vt:lpstr>Слайд 4</vt:lpstr>
      <vt:lpstr>Слайд 5</vt:lpstr>
      <vt:lpstr>   Методы и приемы формирования культурно-гигиенических навыков   </vt:lpstr>
      <vt:lpstr>Слайд 7</vt:lpstr>
      <vt:lpstr>Слайд 8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Рекомендации для родителей по воспитанию КГН детей дошкольного возраста </dc:title>
  <dc:creator>Aleksey</dc:creator>
  <cp:lastModifiedBy>Aleksey</cp:lastModifiedBy>
  <cp:revision>5</cp:revision>
  <dcterms:created xsi:type="dcterms:W3CDTF">2020-06-22T13:28:03Z</dcterms:created>
  <dcterms:modified xsi:type="dcterms:W3CDTF">2022-10-31T11:46:35Z</dcterms:modified>
</cp:coreProperties>
</file>