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72" r:id="rId3"/>
    <p:sldId id="261" r:id="rId4"/>
    <p:sldId id="258" r:id="rId5"/>
    <p:sldId id="264" r:id="rId6"/>
    <p:sldId id="266" r:id="rId7"/>
    <p:sldId id="274" r:id="rId8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D3760-B382-409C-A491-C42C31B51CF1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064C9D-7C6A-4E45-BDEA-FA1ABE85C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5771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8B34-A720-4B03-90FE-5DFD15A89D2F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38F4-1440-4E10-B5F8-C78C6D5401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5802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8B34-A720-4B03-90FE-5DFD15A89D2F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38F4-1440-4E10-B5F8-C78C6D5401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0193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8B34-A720-4B03-90FE-5DFD15A89D2F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38F4-1440-4E10-B5F8-C78C6D5401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6468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8B34-A720-4B03-90FE-5DFD15A89D2F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38F4-1440-4E10-B5F8-C78C6D5401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4662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8B34-A720-4B03-90FE-5DFD15A89D2F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38F4-1440-4E10-B5F8-C78C6D5401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3926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8B34-A720-4B03-90FE-5DFD15A89D2F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38F4-1440-4E10-B5F8-C78C6D5401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282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8B34-A720-4B03-90FE-5DFD15A89D2F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38F4-1440-4E10-B5F8-C78C6D5401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6214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8B34-A720-4B03-90FE-5DFD15A89D2F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38F4-1440-4E10-B5F8-C78C6D5401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8903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8B34-A720-4B03-90FE-5DFD15A89D2F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38F4-1440-4E10-B5F8-C78C6D5401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1298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8B34-A720-4B03-90FE-5DFD15A89D2F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38F4-1440-4E10-B5F8-C78C6D5401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8183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8B34-A720-4B03-90FE-5DFD15A89D2F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38F4-1440-4E10-B5F8-C78C6D5401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0216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2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28B34-A720-4B03-90FE-5DFD15A89D2F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F38F4-1440-4E10-B5F8-C78C6D5401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718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145" y="-103517"/>
            <a:ext cx="12456543" cy="706503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80923" y="1403704"/>
            <a:ext cx="89937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Куклы – обереги </a:t>
            </a:r>
          </a:p>
          <a:p>
            <a:pPr algn="ctr"/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из бабушкиного сундука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0623" y="3602038"/>
            <a:ext cx="85804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Романова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Ольга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Дмитриевна, учитель – дефектолог  </a:t>
            </a:r>
          </a:p>
          <a:p>
            <a:pPr algn="ctr">
              <a:spcBef>
                <a:spcPct val="0"/>
              </a:spcBef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ГБОУ начальной школы – детского сада № 36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67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179529" y="4208622"/>
            <a:ext cx="3050313" cy="20335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859316" y="1311653"/>
            <a:ext cx="107414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Некоторые до сих пор воспринимают куклы, как обычные игрушки, думая, что они сгодятся только чтобы развлечь ребенка. Другие относятся к ним с большим почтением, веря, что игрушки помогают подготовить ребенка к взаимодействию с обществом. 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81348" y="209321"/>
            <a:ext cx="106422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Русское слово «кукла» произошло от греческого «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киклос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» («круг»). Таким названием обозначали некий сверток или пучок соломы, который девочки любили пеленать и качать, проявляя материнский инстинкт.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81348" y="2499907"/>
            <a:ext cx="103103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И только меньшинство знает, что раньше куклы выступали в роли магических предметов.</a:t>
            </a:r>
          </a:p>
        </p:txBody>
      </p:sp>
    </p:spTree>
    <p:extLst>
      <p:ext uri="{BB962C8B-B14F-4D97-AF65-F5344CB8AC3E}">
        <p14:creationId xmlns:p14="http://schemas.microsoft.com/office/powerpoint/2010/main" val="1296643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485955" y="6248400"/>
            <a:ext cx="609600" cy="609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51"/>
          <a:stretch/>
        </p:blipFill>
        <p:spPr>
          <a:xfrm>
            <a:off x="776067" y="905535"/>
            <a:ext cx="5098211" cy="484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308992" y="726180"/>
            <a:ext cx="504939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История куклы-оберега на Руси началась с простейших подручных материалов – веточек деревьев или лозы. Постепенно к ним стали добавлять ткань, а со временем некоторые из куколок изготавливались только из материи. Во времена язычества многие занимались изучением трав. С их помощью славяне лечили, изгоняя болезни и нечисть, продляли молодость. Поэтому нередко такие обереги набивали высушенными травами, что усиливало его магические свойства.</a:t>
            </a:r>
          </a:p>
        </p:txBody>
      </p:sp>
    </p:spTree>
    <p:extLst>
      <p:ext uri="{BB962C8B-B14F-4D97-AF65-F5344CB8AC3E}">
        <p14:creationId xmlns:p14="http://schemas.microsoft.com/office/powerpoint/2010/main" val="2845359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00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5600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930208">
            <a:off x="7377675" y="823904"/>
            <a:ext cx="3811333" cy="2540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833608" y="3811012"/>
            <a:ext cx="1048071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Куклы неразлучники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Эта народная кукла оберег представляла собой поделку, состоящую из жениха и невесты, скрепленных одной общей рукой. Куклы неразлучники считались символом крепкого союза. Это оберег на счастье в любви, верность, гармоничные отношения и благополучие в семье. Куклы имеют одну общую руку как символ того, чтобы муж и жена шли по жизни рука об руку, уважали и ценили друг друга.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В настоящие дни традиция сохранилась и во многих деревнях такой народный оберег дарят новобрачным на свадьбу.</a:t>
            </a:r>
          </a:p>
        </p:txBody>
      </p:sp>
    </p:spTree>
    <p:extLst>
      <p:ext uri="{BB962C8B-B14F-4D97-AF65-F5344CB8AC3E}">
        <p14:creationId xmlns:p14="http://schemas.microsoft.com/office/powerpoint/2010/main" val="1398721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515368">
            <a:off x="1147665" y="778219"/>
            <a:ext cx="3215089" cy="2143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142082" y="3441680"/>
            <a:ext cx="1043664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Девочка - Счастье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Эта маленькая девочка с очень длинной косой и поднятыми к Солнцу ручками. Коса, как символ женского начала и женской силы, символизирует здоровье, счастье, достаток, красоту и долгую жизнь.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Куколка крепко стоит на двух ножках, опираясь на косу, что говорит о крепкой опоре в жизни, которую она приносит своей хозяюшке.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Эта кукла - оберег - символ женского счастья и красоты. Считалось, что она способна принести счастье своей хозяйке, стоит только ее поставить на ладошку и понять, что счастье в твоих руках. </a:t>
            </a:r>
          </a:p>
        </p:txBody>
      </p:sp>
    </p:spTree>
    <p:extLst>
      <p:ext uri="{BB962C8B-B14F-4D97-AF65-F5344CB8AC3E}">
        <p14:creationId xmlns:p14="http://schemas.microsoft.com/office/powerpoint/2010/main" val="4001550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879927">
            <a:off x="7319523" y="1356703"/>
            <a:ext cx="4865298" cy="3243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49996" y="3707008"/>
            <a:ext cx="692960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Кубышка травница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Кукла кубышка травница была в каждом доме и отвечала за чистый воздух и энергетику.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Для изготовления такой куклы нужна была ткань и сушеные травы.  Менялась трава в поделке два-три раза в год, что позволяло вовремя магическому оберегу прогонять болезни и быть всегда эффективным</a:t>
            </a:r>
          </a:p>
        </p:txBody>
      </p:sp>
    </p:spTree>
    <p:extLst>
      <p:ext uri="{BB962C8B-B14F-4D97-AF65-F5344CB8AC3E}">
        <p14:creationId xmlns:p14="http://schemas.microsoft.com/office/powerpoint/2010/main" val="2599491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804" y="224035"/>
            <a:ext cx="6951603" cy="4634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631449" y="4977448"/>
            <a:ext cx="94311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Нам кажется, что и сейчас куклы – обереги интересны и нужны людям. 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Они могут быть хорошими подарками родным и близким, украшением дома, защищающими владельца талисманами.</a:t>
            </a:r>
          </a:p>
        </p:txBody>
      </p:sp>
    </p:spTree>
    <p:extLst>
      <p:ext uri="{BB962C8B-B14F-4D97-AF65-F5344CB8AC3E}">
        <p14:creationId xmlns:p14="http://schemas.microsoft.com/office/powerpoint/2010/main" val="1100349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</TotalTime>
  <Words>416</Words>
  <Application>Microsoft Office PowerPoint</Application>
  <PresentationFormat>Широкоэкранный</PresentationFormat>
  <Paragraphs>20</Paragraphs>
  <Slides>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Романова</dc:creator>
  <cp:lastModifiedBy>Ольга Романова</cp:lastModifiedBy>
  <cp:revision>46</cp:revision>
  <cp:lastPrinted>2022-10-31T10:54:16Z</cp:lastPrinted>
  <dcterms:created xsi:type="dcterms:W3CDTF">2021-11-26T07:24:00Z</dcterms:created>
  <dcterms:modified xsi:type="dcterms:W3CDTF">2022-10-31T11:51:07Z</dcterms:modified>
</cp:coreProperties>
</file>