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7" r:id="rId2"/>
    <p:sldId id="270" r:id="rId3"/>
    <p:sldId id="276" r:id="rId4"/>
    <p:sldId id="279" r:id="rId5"/>
    <p:sldId id="278" r:id="rId6"/>
    <p:sldId id="280" r:id="rId7"/>
    <p:sldId id="271" r:id="rId8"/>
    <p:sldId id="272" r:id="rId9"/>
    <p:sldId id="281" r:id="rId10"/>
    <p:sldId id="266" r:id="rId11"/>
    <p:sldId id="282" r:id="rId12"/>
    <p:sldId id="283" r:id="rId13"/>
    <p:sldId id="284" r:id="rId14"/>
    <p:sldId id="262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683195"/>
    <a:srgbClr val="00FFFF"/>
    <a:srgbClr val="FFFF99"/>
    <a:srgbClr val="F1D48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2F542-BB31-4F24-BB92-3621B5B93567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8C9A7F-F298-4778-A1EC-1B655394F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14678" y="-23"/>
            <a:ext cx="25717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27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904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84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0957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203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8720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4"/>
            <a:ext cx="3852890" cy="526893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857234"/>
            <a:ext cx="3852890" cy="526893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9314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788974"/>
            <a:ext cx="378462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500178"/>
            <a:ext cx="3784627" cy="462598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5944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034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4572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50" y="785794"/>
            <a:ext cx="2751165" cy="649306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8"/>
            <a:ext cx="4854602" cy="534036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50" y="1435103"/>
            <a:ext cx="2751165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3995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9"/>
            <a:ext cx="5486400" cy="4013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9970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4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6768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1\Desktop\метод приемы\фотки\i (3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44885">
            <a:off x="5292080" y="2852936"/>
            <a:ext cx="3585998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52936"/>
            <a:ext cx="4896544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74" name="Rectangle 26"/>
          <p:cNvSpPr>
            <a:spLocks noGrp="1" noChangeArrowheads="1"/>
          </p:cNvSpPr>
          <p:nvPr>
            <p:ph type="ctrTitle" idx="4294967295"/>
          </p:nvPr>
        </p:nvSpPr>
        <p:spPr>
          <a:xfrm>
            <a:off x="3491880" y="476672"/>
            <a:ext cx="5040312" cy="2592387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Клуб </a:t>
            </a:r>
            <a:b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веселых математико</a:t>
            </a: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es-ES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Дуга 1"/>
          <p:cNvSpPr/>
          <p:nvPr/>
        </p:nvSpPr>
        <p:spPr>
          <a:xfrm>
            <a:off x="4572000" y="1814052"/>
            <a:ext cx="45719" cy="24679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449407" flipH="1">
            <a:off x="1820175" y="305636"/>
            <a:ext cx="2112172" cy="262609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21299999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9512" y="6453336"/>
            <a:ext cx="936104" cy="24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Медоева Л.Х.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Desktop\метод приемы\фотки\thumbs_hornoxe.com_picdump254_01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63688" y="2204864"/>
            <a:ext cx="3672408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067C8F0-D678-40B4-8CE6-F47ADED0CF4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4149080"/>
            <a:ext cx="2483768" cy="1936851"/>
          </a:xfrm>
          <a:prstGeom prst="rect">
            <a:avLst/>
          </a:prstGeom>
        </p:spPr>
      </p:pic>
      <p:pic>
        <p:nvPicPr>
          <p:cNvPr id="8194" name="Picture 2" descr="https://skr.sh/i/140422/oRp8rcV0.png?download=1&amp;name=%D0%A1%D0%BA%D1%80%D0%B8%D0%BD%D1%88%D0%BE%D1%82%2014-04-2022%2010:24:1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72200" y="1916832"/>
            <a:ext cx="1908720" cy="1256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475656" y="764704"/>
            <a:ext cx="5688632" cy="7858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accent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Что бы это значило?</a:t>
            </a:r>
            <a:endParaRPr lang="ru-RU" sz="4400" b="1" i="1" dirty="0"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52320" y="6611777"/>
            <a:ext cx="936104" cy="24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Медоева Л.Х.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thumbs.dreamstime.com/b/running-children-relay-race-humorous-image-703552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971600" y="1052736"/>
            <a:ext cx="7128792" cy="2251093"/>
          </a:xfrm>
          <a:prstGeom prst="rect">
            <a:avLst/>
          </a:prstGeom>
          <a:noFill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3284984"/>
            <a:ext cx="427639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259632" y="0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Эстафета «Кто быстрее?»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08304" y="5949280"/>
            <a:ext cx="936104" cy="24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Медоева Л.Х.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332656"/>
            <a:ext cx="718622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524328" y="5949280"/>
            <a:ext cx="936104" cy="24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Медоева Л.Х.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dmin\Downloads\1600x900_px_fish_fishes_nature_ocean_sea_sealife_underwater-1648745.jpg!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944" y="548680"/>
            <a:ext cx="4916442" cy="3348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Users\admin\Downloads\1600x900_px_fish_fishes_nature_ocean_sea_sealife_underwater-1648745.jpg!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192835"/>
            <a:ext cx="8496944" cy="3279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admin\Downloads\1600x900_px_fish_fishes_nature_ocean_sea_sealife_underwater-1648745.jpg!d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9290" y="563712"/>
            <a:ext cx="4147661" cy="3394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979712" y="0"/>
            <a:ext cx="4968552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Конкурс капитанов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12360" y="6093296"/>
            <a:ext cx="936104" cy="24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Медоева Л.Х.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webstockreview.net/images/clock-clipart-tick-tock-1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0"/>
            <a:ext cx="7155656" cy="6548623"/>
          </a:xfrm>
          <a:prstGeom prst="rect">
            <a:avLst/>
          </a:prstGeom>
          <a:noFill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067C8F0-D678-40B4-8CE6-F47ADED0CF4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6216" y="5013176"/>
            <a:ext cx="2232248" cy="1656184"/>
          </a:xfrm>
          <a:prstGeom prst="rect">
            <a:avLst/>
          </a:prstGeom>
        </p:spPr>
      </p:pic>
      <p:sp>
        <p:nvSpPr>
          <p:cNvPr id="10" name="Дуга 9"/>
          <p:cNvSpPr/>
          <p:nvPr/>
        </p:nvSpPr>
        <p:spPr>
          <a:xfrm rot="11154493">
            <a:off x="4585838" y="744824"/>
            <a:ext cx="1226193" cy="914400"/>
          </a:xfrm>
          <a:prstGeom prst="arc">
            <a:avLst>
              <a:gd name="adj1" fmla="val 11604568"/>
              <a:gd name="adj2" fmla="val 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1" name="Дуга 10"/>
          <p:cNvSpPr/>
          <p:nvPr/>
        </p:nvSpPr>
        <p:spPr>
          <a:xfrm rot="11565692">
            <a:off x="3212940" y="1293093"/>
            <a:ext cx="3607382" cy="1137685"/>
          </a:xfrm>
          <a:prstGeom prst="arc">
            <a:avLst>
              <a:gd name="adj1" fmla="val 11003979"/>
              <a:gd name="adj2" fmla="val 2152683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11365709">
            <a:off x="2046168" y="2254416"/>
            <a:ext cx="5102222" cy="1232102"/>
          </a:xfrm>
          <a:prstGeom prst="arc">
            <a:avLst>
              <a:gd name="adj1" fmla="val 10876352"/>
              <a:gd name="adj2" fmla="val 21583646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11365709">
            <a:off x="1758136" y="3190519"/>
            <a:ext cx="5102222" cy="1232102"/>
          </a:xfrm>
          <a:prstGeom prst="arc">
            <a:avLst>
              <a:gd name="adj1" fmla="val 10876352"/>
              <a:gd name="adj2" fmla="val 21583646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11565692">
            <a:off x="2156641" y="4248085"/>
            <a:ext cx="3607382" cy="921986"/>
          </a:xfrm>
          <a:prstGeom prst="arc">
            <a:avLst>
              <a:gd name="adj1" fmla="val 11003979"/>
              <a:gd name="adj2" fmla="val 2134372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10301372">
            <a:off x="3191484" y="4880967"/>
            <a:ext cx="1226193" cy="914400"/>
          </a:xfrm>
          <a:prstGeom prst="arc">
            <a:avLst>
              <a:gd name="adj1" fmla="val 14274074"/>
              <a:gd name="adj2" fmla="val 244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300192" y="6453336"/>
            <a:ext cx="936104" cy="24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Медоева Л.Х.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560" y="2276872"/>
            <a:ext cx="1816819" cy="1627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1556792"/>
            <a:ext cx="59766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cap="all" dirty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  <a:latin typeface="Century Gothic"/>
              </a:rPr>
              <a:t>СПАСИБО </a:t>
            </a:r>
          </a:p>
          <a:p>
            <a:pPr lvl="0" algn="ctr"/>
            <a:r>
              <a:rPr lang="ru-RU" sz="7200" b="1" cap="all" dirty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  <a:latin typeface="Century Gothic"/>
              </a:rPr>
              <a:t>ЗА </a:t>
            </a:r>
            <a:r>
              <a:rPr lang="ru-RU" sz="7200" b="1" cap="all" dirty="0" err="1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  <a:latin typeface="Century Gothic"/>
              </a:rPr>
              <a:t>ВнИМАНИЕ</a:t>
            </a:r>
            <a:r>
              <a:rPr lang="ru-RU" sz="7200" b="1" cap="all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  <a:latin typeface="Century Gothic"/>
              </a:rPr>
              <a:t> !</a:t>
            </a:r>
            <a:endParaRPr lang="ru-RU" sz="7200" b="1" cap="all" dirty="0">
              <a:ln w="0"/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  <a:latin typeface="Century Gothic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9758" y="6269285"/>
            <a:ext cx="1049337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60574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000108"/>
            <a:ext cx="57150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Приветствие команд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Разминка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музее математики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Конкурс художников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Музыкальный батл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Чтобы это значило?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Эстафета «Кто быстрее?»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Домашнее задание команд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Конкурс капитанов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57752" y="5286388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Ни пуха, ни пера!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6446" y="714356"/>
            <a:ext cx="2016224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00166" y="214290"/>
            <a:ext cx="50720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в ваших руках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6453336"/>
            <a:ext cx="936104" cy="24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Медоева Л.Х.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6056" y="0"/>
            <a:ext cx="17627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Разминка</a:t>
            </a:r>
          </a:p>
        </p:txBody>
      </p:sp>
      <p:pic>
        <p:nvPicPr>
          <p:cNvPr id="27650" name="Picture 2" descr="C:\Users\Залина\Downloads\разминка ир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6611777"/>
            <a:ext cx="936104" cy="24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Медоева Л.Х.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547664" y="2348880"/>
            <a:ext cx="6929454" cy="192882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Музей математики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pic>
        <p:nvPicPr>
          <p:cNvPr id="85" name="Google Shape;85;p13"/>
          <p:cNvPicPr preferRelativeResize="0"/>
          <p:nvPr/>
        </p:nvPicPr>
        <p:blipFill rotWithShape="1">
          <a:blip r:embed="rId3" cstate="email">
            <a:alphaModFix/>
          </a:blip>
          <a:srcRect/>
          <a:stretch/>
        </p:blipFill>
        <p:spPr>
          <a:xfrm rot="21250545">
            <a:off x="2941952" y="621938"/>
            <a:ext cx="1546225" cy="2012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0" name="Google Shape;90;p13"/>
          <p:cNvPicPr preferRelativeResize="0"/>
          <p:nvPr/>
        </p:nvPicPr>
        <p:blipFill rotWithShape="1">
          <a:blip r:embed="rId4" cstate="email">
            <a:alphaModFix/>
          </a:blip>
          <a:srcRect r="3409" b="3808"/>
          <a:stretch/>
        </p:blipFill>
        <p:spPr>
          <a:xfrm rot="21192114">
            <a:off x="2458475" y="4087613"/>
            <a:ext cx="1519231" cy="209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1" name="Google Shape;91;p13"/>
          <p:cNvPicPr preferRelativeResize="0"/>
          <p:nvPr/>
        </p:nvPicPr>
        <p:blipFill rotWithShape="1">
          <a:blip r:embed="rId5" cstate="email">
            <a:alphaModFix/>
          </a:blip>
          <a:srcRect/>
          <a:stretch/>
        </p:blipFill>
        <p:spPr>
          <a:xfrm rot="313430" flipH="1">
            <a:off x="7049499" y="1200247"/>
            <a:ext cx="1763688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3" name="Google Shape;93;p13"/>
          <p:cNvPicPr preferRelativeResize="0"/>
          <p:nvPr/>
        </p:nvPicPr>
        <p:blipFill rotWithShape="1">
          <a:blip r:embed="rId6" cstate="email">
            <a:alphaModFix/>
          </a:blip>
          <a:srcRect/>
          <a:stretch/>
        </p:blipFill>
        <p:spPr>
          <a:xfrm rot="425029" flipH="1">
            <a:off x="6438725" y="4025861"/>
            <a:ext cx="16504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4" name="Google Shape;94;p13"/>
          <p:cNvPicPr preferRelativeResize="0"/>
          <p:nvPr/>
        </p:nvPicPr>
        <p:blipFill rotWithShape="1">
          <a:blip r:embed="rId7" cstate="email">
            <a:alphaModFix/>
          </a:blip>
          <a:srcRect/>
          <a:stretch/>
        </p:blipFill>
        <p:spPr>
          <a:xfrm rot="20742663">
            <a:off x="700264" y="4156900"/>
            <a:ext cx="1490160" cy="2072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5" name="Google Shape;95;p13"/>
          <p:cNvPicPr preferRelativeResize="0"/>
          <p:nvPr/>
        </p:nvPicPr>
        <p:blipFill rotWithShape="1">
          <a:blip r:embed="rId8" cstate="email">
            <a:alphaModFix/>
          </a:blip>
          <a:srcRect/>
          <a:stretch/>
        </p:blipFill>
        <p:spPr>
          <a:xfrm rot="210646">
            <a:off x="4376948" y="3831336"/>
            <a:ext cx="1584176" cy="2161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6" name="Google Shape;96;p13"/>
          <p:cNvPicPr preferRelativeResize="0"/>
          <p:nvPr/>
        </p:nvPicPr>
        <p:blipFill rotWithShape="1">
          <a:blip r:embed="rId9" cstate="email">
            <a:alphaModFix/>
          </a:blip>
          <a:srcRect/>
          <a:stretch/>
        </p:blipFill>
        <p:spPr>
          <a:xfrm rot="466864" flipH="1">
            <a:off x="4994133" y="581026"/>
            <a:ext cx="1684055" cy="2095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6" name="Google Shape;86;p13"/>
          <p:cNvPicPr preferRelativeResize="0"/>
          <p:nvPr/>
        </p:nvPicPr>
        <p:blipFill rotWithShape="1">
          <a:blip r:embed="rId10" cstate="email">
            <a:alphaModFix/>
          </a:blip>
          <a:srcRect/>
          <a:stretch/>
        </p:blipFill>
        <p:spPr>
          <a:xfrm rot="20875600">
            <a:off x="871657" y="980875"/>
            <a:ext cx="1586402" cy="1966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0" y="6453336"/>
            <a:ext cx="936104" cy="24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Медоева Л.Х.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10868">
            <a:off x="7160876" y="4268905"/>
            <a:ext cx="2004610" cy="2478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51520" y="3429000"/>
            <a:ext cx="734481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1.Математика-царица наук. Арифметика-царица математика</a:t>
            </a:r>
          </a:p>
          <a:p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Google Shape;111;p15"/>
          <p:cNvPicPr preferRelativeResize="0"/>
          <p:nvPr/>
        </p:nvPicPr>
        <p:blipFill rotWithShape="1">
          <a:blip r:embed="rId3" cstate="email">
            <a:alphaModFix/>
          </a:blip>
          <a:srcRect/>
          <a:stretch/>
        </p:blipFill>
        <p:spPr>
          <a:xfrm rot="554998" flipH="1">
            <a:off x="6342776" y="158967"/>
            <a:ext cx="2180002" cy="2498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51520" y="4077072"/>
            <a:ext cx="734481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2.Любовь-теорема, которую каждый день нужно доказывать .</a:t>
            </a:r>
          </a:p>
          <a:p>
            <a:pPr fontAlgn="base"/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1300207">
            <a:off x="338604" y="2672300"/>
            <a:ext cx="2486012" cy="454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Леонардо да Винчи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86116" y="2714620"/>
            <a:ext cx="2384432" cy="4340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К.Ф.Гаусс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91250">
            <a:off x="6372200" y="2708920"/>
            <a:ext cx="2158999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Архимед</a:t>
            </a:r>
            <a:endParaRPr lang="ru-RU" sz="2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Залина\Desktop\downloa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0"/>
            <a:ext cx="2377723" cy="2636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Залина\Desktop\downloa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336655">
            <a:off x="343423" y="94741"/>
            <a:ext cx="2571768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179512" y="4797152"/>
            <a:ext cx="7128792" cy="1015663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3.Математика раскрывает свои секреты только тем, кто подходит к ней с    чистой любовью, за ее красоту.</a:t>
            </a:r>
          </a:p>
          <a:p>
            <a:pPr algn="ctr"/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99992" y="6165304"/>
            <a:ext cx="2384432" cy="4340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А.С.Грибоедов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15004" y="3717032"/>
            <a:ext cx="13210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К.Ф.Гаусс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148064" y="5445224"/>
            <a:ext cx="2158999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Архимед</a:t>
            </a:r>
            <a:endParaRPr lang="ru-RU" sz="2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170379" y="4365104"/>
            <a:ext cx="22481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Леонардо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Винчи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6453336"/>
            <a:ext cx="936104" cy="24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Медоева Л.Х.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 animBg="1"/>
      <p:bldP spid="17" grpId="0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Залина\Desktop\804790360_5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137625">
            <a:off x="337821" y="120387"/>
            <a:ext cx="2400761" cy="2616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971600" y="5949280"/>
            <a:ext cx="734481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3.Вдохновение нужно в  геометрии не меньше чем в поэзии.</a:t>
            </a:r>
          </a:p>
          <a:p>
            <a:pPr algn="ctr"/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1189897">
            <a:off x="495030" y="2709913"/>
            <a:ext cx="2473312" cy="60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А.С.Пушкин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Залина\Desktop\28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-243408"/>
            <a:ext cx="2643206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347864" y="2564904"/>
            <a:ext cx="2428892" cy="584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М.В.Ломоносов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3573016"/>
            <a:ext cx="8784976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1.Математику уже затем учить надо, что она в порядок ум приводит.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Залина\Desktop\downloa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67571" flipH="1">
            <a:off x="6366735" y="240866"/>
            <a:ext cx="2590736" cy="2462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 rot="343801">
            <a:off x="6156176" y="2780928"/>
            <a:ext cx="2643174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Софья Ковалевская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4869160"/>
            <a:ext cx="8568952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2.Нельзя быть математиком не будучи, в тоже время, и поэтом в душе.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pPr algn="ctr"/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21189897">
            <a:off x="495029" y="2709915"/>
            <a:ext cx="2473312" cy="60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А.С.Пушкин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32240" y="6237312"/>
            <a:ext cx="1455847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А.С.Пушкин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64288" y="414908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М. Ломоносов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876256" y="544522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С. Ковалевская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6611777"/>
            <a:ext cx="936104" cy="24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Медоева Л.Х.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642918"/>
            <a:ext cx="285752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143636" y="1071546"/>
            <a:ext cx="1500198" cy="1500198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072462" y="1500174"/>
            <a:ext cx="214314" cy="214314"/>
          </a:xfrm>
          <a:prstGeom prst="ellipse">
            <a:avLst/>
          </a:prstGeom>
          <a:solidFill>
            <a:srgbClr val="0070C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00034" y="3500438"/>
            <a:ext cx="1285884" cy="142876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14282" y="3357562"/>
            <a:ext cx="1285884" cy="142876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072462" y="2285992"/>
            <a:ext cx="214314" cy="21431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152500" y="795318"/>
            <a:ext cx="285752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>
            <a:off x="5643570" y="1214422"/>
            <a:ext cx="285752" cy="1357322"/>
          </a:xfrm>
          <a:prstGeom prst="diamond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00298" y="1142984"/>
            <a:ext cx="1000132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000232" y="714356"/>
            <a:ext cx="1000132" cy="221457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00496" y="1000108"/>
            <a:ext cx="1285884" cy="385765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2214546" y="3643314"/>
            <a:ext cx="357190" cy="785818"/>
          </a:xfrm>
          <a:prstGeom prst="triangle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1857356" y="3286124"/>
            <a:ext cx="357190" cy="785818"/>
          </a:xfrm>
          <a:prstGeom prst="triangle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1857356" y="3786190"/>
            <a:ext cx="2500330" cy="25717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000760" y="2857496"/>
            <a:ext cx="2428892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643570" y="4000504"/>
            <a:ext cx="2428892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2285984" y="3929066"/>
            <a:ext cx="2500330" cy="25717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143108" y="0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художников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07896" y="6611777"/>
            <a:ext cx="936104" cy="24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Медоева Л.Х.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642918"/>
            <a:ext cx="285752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143636" y="1071546"/>
            <a:ext cx="1500198" cy="1500198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072462" y="1500174"/>
            <a:ext cx="214314" cy="214314"/>
          </a:xfrm>
          <a:prstGeom prst="ellipse">
            <a:avLst/>
          </a:prstGeom>
          <a:solidFill>
            <a:srgbClr val="0070C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00034" y="3500438"/>
            <a:ext cx="1285884" cy="142876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14282" y="3357562"/>
            <a:ext cx="1285884" cy="142876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072462" y="2285992"/>
            <a:ext cx="214314" cy="21431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152500" y="795318"/>
            <a:ext cx="285752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>
            <a:off x="5643570" y="1214422"/>
            <a:ext cx="285752" cy="1357322"/>
          </a:xfrm>
          <a:prstGeom prst="diamond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00298" y="1142984"/>
            <a:ext cx="1000132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000232" y="714356"/>
            <a:ext cx="1000132" cy="221457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00496" y="1000108"/>
            <a:ext cx="1285884" cy="385765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2214546" y="3643314"/>
            <a:ext cx="357190" cy="785818"/>
          </a:xfrm>
          <a:prstGeom prst="triangle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1857356" y="3286124"/>
            <a:ext cx="357190" cy="785818"/>
          </a:xfrm>
          <a:prstGeom prst="triangle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1857356" y="3786190"/>
            <a:ext cx="2500330" cy="25717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000760" y="2857496"/>
            <a:ext cx="2428892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643570" y="4000504"/>
            <a:ext cx="2428892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2285984" y="3929066"/>
            <a:ext cx="2500330" cy="25717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143108" y="0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художников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28384" y="6453336"/>
            <a:ext cx="936104" cy="24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Медоева Л.Х.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0"/>
            <a:ext cx="5857916" cy="15001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ln w="1905"/>
              <a:solidFill>
                <a:srgbClr val="00FF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pic>
        <p:nvPicPr>
          <p:cNvPr id="28675" name="Picture 3" descr="C:\Users\Залина\Desktop\acef4b01-d60b-41d0-8b5a-34862dd429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188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1052736"/>
            <a:ext cx="6215074" cy="1323439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МУ</a:t>
            </a:r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ЗЫ</a:t>
            </a:r>
            <a:r>
              <a:rPr lang="ru-RU" sz="40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КА</a:t>
            </a:r>
            <a:r>
              <a:rPr lang="ru-RU" sz="4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ЛЬ</a:t>
            </a:r>
            <a:r>
              <a:rPr lang="ru-RU" sz="4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НЫЙ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</a:t>
            </a:r>
            <a:r>
              <a:rPr lang="ru-RU" sz="4000" b="1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БАТЛ</a:t>
            </a:r>
            <a:endParaRPr lang="ru-RU" sz="4000" b="1" dirty="0">
              <a:ln w="1905"/>
              <a:solidFill>
                <a:schemeClr val="accent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07896" y="6453336"/>
            <a:ext cx="936104" cy="24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Медоева Л.Х.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756</TotalTime>
  <Words>198</Words>
  <Application>Microsoft Office PowerPoint</Application>
  <PresentationFormat>Экран (4:3)</PresentationFormat>
  <Paragraphs>57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Тема3</vt:lpstr>
      <vt:lpstr>Клуб  веселых математиков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 Windows</cp:lastModifiedBy>
  <cp:revision>50</cp:revision>
  <dcterms:created xsi:type="dcterms:W3CDTF">2022-04-13T17:20:37Z</dcterms:created>
  <dcterms:modified xsi:type="dcterms:W3CDTF">2022-10-31T18:45:55Z</dcterms:modified>
</cp:coreProperties>
</file>