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95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275" r:id="rId11"/>
    <p:sldId id="290" r:id="rId12"/>
    <p:sldId id="291" r:id="rId13"/>
    <p:sldId id="294" r:id="rId14"/>
    <p:sldId id="272" r:id="rId15"/>
    <p:sldId id="289" r:id="rId16"/>
    <p:sldId id="271" r:id="rId17"/>
    <p:sldId id="266" r:id="rId18"/>
    <p:sldId id="267" r:id="rId19"/>
    <p:sldId id="278" r:id="rId20"/>
    <p:sldId id="277" r:id="rId21"/>
    <p:sldId id="280" r:id="rId22"/>
    <p:sldId id="279" r:id="rId23"/>
    <p:sldId id="293" r:id="rId24"/>
    <p:sldId id="304" r:id="rId25"/>
    <p:sldId id="28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E6E3"/>
    <a:srgbClr val="CCFF66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91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35FE9-E8FA-44C1-8D91-6A6E2767F16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63739-4BA2-4F33-8269-CCADB4E32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63739-4BA2-4F33-8269-CCADB4E32FD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198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6C4FB3-CD95-42AA-A0F5-FEDAA537024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CBE70F-0551-4387-94CF-63D41D42160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A7F7B-9A09-4C74-B8CD-D27A0199D75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DAE57-CC00-4091-A3B9-4BE0F6E64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i="1" dirty="0" smtClean="0">
                <a:latin typeface="Bookman Old Style" panose="02050604050505020204" pitchFamily="18" charset="0"/>
              </a:rPr>
              <a:t>Вспомним изученное</a:t>
            </a:r>
            <a:endParaRPr lang="ru-RU" sz="6000" i="1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28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Отгадай загадки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Попробуй определить о чем пойдет </a:t>
            </a:r>
            <a:r>
              <a:rPr lang="ru-RU" smtClean="0">
                <a:solidFill>
                  <a:schemeClr val="tx1"/>
                </a:solidFill>
              </a:rPr>
              <a:t>речь на уроке.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636912"/>
            <a:ext cx="9143999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2852936"/>
            <a:ext cx="21602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42844" y="714356"/>
            <a:ext cx="4214842" cy="1500198"/>
          </a:xfrm>
          <a:prstGeom prst="cloudCallout">
            <a:avLst>
              <a:gd name="adj1" fmla="val -15778"/>
              <a:gd name="adj2" fmla="val 23241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63" y="1071563"/>
            <a:ext cx="3500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Чудо-птица — алый хвост Полетела в стаю звезд.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9701" name="Picture 5" descr="Картинка 43 из 21061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1928813"/>
            <a:ext cx="6477000" cy="4418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42844" y="714356"/>
            <a:ext cx="4214842" cy="1928826"/>
          </a:xfrm>
          <a:prstGeom prst="cloudCallout">
            <a:avLst>
              <a:gd name="adj1" fmla="val -16334"/>
              <a:gd name="adj2" fmla="val 17406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63" y="928688"/>
            <a:ext cx="35004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не летчик, не пилот,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ведет не самолет,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огромную ракету.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Дети, кто, скажите, это?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6088" name="Picture 8" descr="Картинка 573 из 8479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1428750"/>
            <a:ext cx="3452813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229200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 «Зачем </a:t>
            </a:r>
            <a:r>
              <a:rPr lang="ru-RU" dirty="0" smtClean="0"/>
              <a:t>люди осваивают космос</a:t>
            </a:r>
            <a:r>
              <a:rPr lang="ru-RU" dirty="0" smtClean="0"/>
              <a:t>?»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478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760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-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Луна- естественный спутник нашей Земли.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58057" y="5445224"/>
            <a:ext cx="7812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Луна- естественный спутник нашей Земли.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4258" y="573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Назовите естественный спутник нашей планеты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Ð»ÑÐ½Ð° ÐºÐ°ÑÑÐ¸Ð½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57150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искусственный спутник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5987008" cy="4525963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Тысячи лет люди ходили по Земле, но никак не могли увидеть ее всю сразу. 4 ноября 1957 года наша страна открыла миру новую эпоху — космическую. В этот день был запущен первый искусственный спутник Земли. Он весил 83,6 килограммов и имел форму шара диаметром 58 сантиметров.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Теперь, хоть и не своими глазами, а с помощью аппаратуры, люди смогли увидеть свою планету из космоса</a:t>
            </a:r>
            <a:endParaRPr lang="ru-RU" dirty="0"/>
          </a:p>
        </p:txBody>
      </p:sp>
      <p:pic>
        <p:nvPicPr>
          <p:cNvPr id="4" name="Picture 3" descr="Картинка 64 из 3869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274956">
            <a:off x="4693956" y="2170647"/>
            <a:ext cx="4610100" cy="333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3761656"/>
            <a:ext cx="403244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8864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 1957 г. в СССР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запущен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второй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искусственный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спутник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Земли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                                                                       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92696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Лайка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первый путешественник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космос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Для нее построили специальную ракету, надели специальный скафандр. О здоровье собаки  ученые узнавали с помощью специальных приборов, которые были установлены. Лайка из космоса не вернулась. Вслед за  Лайкой в космос полетели другие собаки и все вернулись. Так ученые убедились , что живые существа могут жить в невесомости.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3008313" cy="2016224"/>
          </a:xfrm>
        </p:spPr>
        <p:txBody>
          <a:bodyPr>
            <a:noAutofit/>
          </a:bodyPr>
          <a:lstStyle/>
          <a:p>
            <a:r>
              <a:rPr lang="ru-RU" sz="3200" b="0" dirty="0" smtClean="0"/>
              <a:t>Почему сначала в космос запустили собак?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2250" y="476672"/>
            <a:ext cx="5111750" cy="5853113"/>
          </a:xfrm>
        </p:spPr>
        <p:txBody>
          <a:bodyPr/>
          <a:lstStyle/>
          <a:p>
            <a:r>
              <a:rPr lang="ru-RU" dirty="0" smtClean="0">
                <a:latin typeface="+mj-lt"/>
              </a:rPr>
              <a:t>Памятник собаке Лайке - первому космонавту</a:t>
            </a:r>
            <a:endParaRPr lang="ru-RU" dirty="0"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492896"/>
            <a:ext cx="3008313" cy="4104456"/>
          </a:xfrm>
        </p:spPr>
        <p:txBody>
          <a:bodyPr/>
          <a:lstStyle/>
          <a:p>
            <a:r>
              <a:rPr lang="ru-RU" sz="2000" dirty="0" smtClean="0"/>
              <a:t>Выдержит ли человек огромные перегрузки при взлете? Сможет ли космонавт жить в условиях невесомости? Как подействует на человеческий организм космическая радиация? Ученые в то время не могли ответить на эти вопросы и рисковать жизнью других людей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2204864"/>
            <a:ext cx="345243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Искусственный спутник помогает вести телепередачи, вести телефонные переговоры, посылать телеграммы.</a:t>
            </a:r>
            <a:endParaRPr lang="ru-RU" sz="32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2936"/>
            <a:ext cx="2051720" cy="18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2714624"/>
            <a:ext cx="2442567" cy="201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2708920"/>
            <a:ext cx="298782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правила безопасности надо соблюдать в автомобиле?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5416"/>
            <a:ext cx="9144000" cy="796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644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помощью спутников капитан ведет корабль по безбрежным водам океана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2768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2.С помощью спутников капитан ведет корабль по безбрежным водам океана.</a:t>
            </a:r>
          </a:p>
          <a:p>
            <a:r>
              <a:rPr lang="ru-RU" dirty="0" smtClean="0"/>
              <a:t>3.Спутник передает свои наблюдения на Землю , и по ним метеорологи составляют прогноз погоды.</a:t>
            </a:r>
          </a:p>
          <a:p>
            <a:r>
              <a:rPr lang="ru-RU" dirty="0" smtClean="0"/>
              <a:t>4.Искусственные спутники помогают изучать Землю, солнце, планеты, звезды, разгадывать тайны природы.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204864"/>
            <a:ext cx="518457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Искусственные спутники позволяют изучать Землю, солнце, планеты, звезды, разгадывать тайны природы.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32856"/>
            <a:ext cx="9143999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Спутник передает свои наблюдения на землю, и по ним метеорологи составляют прогноз погоды.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2924174"/>
            <a:ext cx="4211960" cy="30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2924944"/>
            <a:ext cx="478802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Работа в тетради</a:t>
            </a:r>
            <a:br>
              <a:rPr lang="ru-RU" sz="6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откройте стр.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7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89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143000"/>
          </a:xfrm>
        </p:spPr>
        <p:txBody>
          <a:bodyPr/>
          <a:lstStyle/>
          <a:p>
            <a:r>
              <a:rPr lang="ru-RU" dirty="0" smtClean="0"/>
              <a:t>Подведем 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4525963"/>
          </a:xfrm>
        </p:spPr>
        <p:txBody>
          <a:bodyPr/>
          <a:lstStyle/>
          <a:p>
            <a:r>
              <a:rPr lang="ru-RU" dirty="0" smtClean="0"/>
              <a:t>О </a:t>
            </a:r>
            <a:r>
              <a:rPr lang="ru-RU" dirty="0" smtClean="0"/>
              <a:t>чем вы узнали сегодня на уроке?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Испытываете ли вы чувство гордости за нашу страну</a:t>
            </a:r>
            <a:r>
              <a:rPr lang="ru-RU" dirty="0" smtClean="0"/>
              <a:t>? Почему?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36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Повторим правила поведения на железной дороге и в поезде.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84784"/>
            <a:ext cx="5280670" cy="259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1412776"/>
            <a:ext cx="3851920" cy="248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 cstate="screen">
            <a:lum bright="-20000"/>
          </a:blip>
          <a:srcRect/>
          <a:stretch>
            <a:fillRect/>
          </a:stretch>
        </p:blipFill>
        <p:spPr bwMode="auto">
          <a:xfrm>
            <a:off x="5292080" y="3933056"/>
            <a:ext cx="3851920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005064"/>
            <a:ext cx="5292079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34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274638"/>
            <a:ext cx="8424936" cy="1143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dirty="0" smtClean="0"/>
              <a:t>Правила поведения детей на железной дороге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556792"/>
            <a:ext cx="8424936" cy="4968552"/>
          </a:xfr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700792" y="242088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556792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Запомните:</a:t>
            </a:r>
            <a:br>
              <a:rPr lang="ru-RU" sz="2800" dirty="0" smtClean="0"/>
            </a:br>
            <a:r>
              <a:rPr lang="ru-RU" sz="2800" dirty="0" smtClean="0"/>
              <a:t> - Переходить через пути нужно только по мосту или специальным настилам.</a:t>
            </a:r>
            <a:br>
              <a:rPr lang="ru-RU" sz="2800" dirty="0" smtClean="0"/>
            </a:br>
            <a:r>
              <a:rPr lang="ru-RU" sz="2800" dirty="0" smtClean="0"/>
              <a:t> - Не подлезайте под вагоны! Не перелазьте через автосцепки!</a:t>
            </a:r>
            <a:br>
              <a:rPr lang="ru-RU" sz="2800" dirty="0" smtClean="0"/>
            </a:br>
            <a:r>
              <a:rPr lang="ru-RU" sz="2800" dirty="0" smtClean="0"/>
              <a:t> - Не заскакивайте в вагон отходящего поезда.</a:t>
            </a:r>
            <a:br>
              <a:rPr lang="ru-RU" sz="2800" dirty="0" smtClean="0"/>
            </a:br>
            <a:r>
              <a:rPr lang="ru-RU" sz="2800" dirty="0" smtClean="0"/>
              <a:t> - Не выходите из вагона до полной остановки поезда.</a:t>
            </a:r>
            <a:br>
              <a:rPr lang="ru-RU" sz="2800" dirty="0" smtClean="0"/>
            </a:br>
            <a:r>
              <a:rPr lang="ru-RU" sz="2800" dirty="0" smtClean="0"/>
              <a:t> - Не играйте на платформах и путях!</a:t>
            </a:r>
            <a:br>
              <a:rPr lang="ru-RU" sz="2800" dirty="0" smtClean="0"/>
            </a:br>
            <a:r>
              <a:rPr lang="ru-RU" sz="2800" dirty="0" smtClean="0"/>
              <a:t> - Не высовывайтесь из окон на ходу.</a:t>
            </a:r>
            <a:br>
              <a:rPr lang="ru-RU" sz="2800" dirty="0" smtClean="0"/>
            </a:br>
            <a:r>
              <a:rPr lang="ru-RU" sz="2800" dirty="0" smtClean="0"/>
              <a:t> - Выходите из вагона только со стороны посадочной платформы.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0896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39552" y="1412776"/>
            <a:ext cx="8229600" cy="4525963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81003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 - Не ходите на путях.</a:t>
            </a:r>
            <a:br>
              <a:rPr lang="ru-RU" sz="2800" dirty="0" smtClean="0"/>
            </a:br>
            <a:r>
              <a:rPr lang="ru-RU" sz="2800" dirty="0" smtClean="0"/>
              <a:t> - На вокзале дети могут находиться только под наблюдением взрослых, маленьких детей нужно держать за руку.</a:t>
            </a:r>
            <a:br>
              <a:rPr lang="ru-RU" sz="2800" dirty="0" smtClean="0"/>
            </a:br>
            <a:r>
              <a:rPr lang="ru-RU" sz="2800" dirty="0" smtClean="0"/>
              <a:t> - Не переходите пути перед близко идущим поездом, если расстояние до него менее 400 метров. Поезд не может остановиться сразу!</a:t>
            </a:r>
            <a:br>
              <a:rPr lang="ru-RU" sz="2800" dirty="0" smtClean="0"/>
            </a:br>
            <a:r>
              <a:rPr lang="ru-RU" sz="2800" dirty="0" smtClean="0"/>
              <a:t> - Не подходите к рельсам ближе, чем на 5 метров.</a:t>
            </a:r>
            <a:br>
              <a:rPr lang="ru-RU" sz="2800" dirty="0" smtClean="0"/>
            </a:br>
            <a:r>
              <a:rPr lang="ru-RU" sz="2800" dirty="0" smtClean="0"/>
              <a:t> - Не переходите пути, не убедившись в отсутствии поезда противоположного направления.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74638"/>
            <a:ext cx="8208912" cy="114300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Правила поведения детей на железной дороге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2794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>Назови правила безопасности детей при катании на лодке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Кататься можно под присмотром взрослых.</a:t>
            </a:r>
          </a:p>
          <a:p>
            <a:r>
              <a:rPr lang="ru-RU" dirty="0" smtClean="0"/>
              <a:t>Проверить исправность лодки.</a:t>
            </a:r>
          </a:p>
          <a:p>
            <a:r>
              <a:rPr lang="ru-RU" dirty="0" smtClean="0"/>
              <a:t>На борту должны быть спасательные средства.</a:t>
            </a:r>
          </a:p>
          <a:p>
            <a:r>
              <a:rPr lang="ru-RU" dirty="0" smtClean="0"/>
              <a:t>Нельзя лодку раскачивать, вставать, меняться местами.</a:t>
            </a:r>
          </a:p>
          <a:p>
            <a:r>
              <a:rPr lang="ru-RU" dirty="0" smtClean="0"/>
              <a:t>Нельзя подплывать к близко подходящим судам и катерам.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28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Спасательные средства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/>
          <a:srcRect l="3307" t="-3105"/>
          <a:stretch>
            <a:fillRect/>
          </a:stretch>
        </p:blipFill>
        <p:spPr bwMode="auto">
          <a:xfrm>
            <a:off x="251520" y="1556792"/>
            <a:ext cx="4210944" cy="2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/>
          <a:srcRect t="2524" b="6612"/>
          <a:stretch>
            <a:fillRect/>
          </a:stretch>
        </p:blipFill>
        <p:spPr bwMode="auto">
          <a:xfrm>
            <a:off x="251520" y="4077072"/>
            <a:ext cx="4283968" cy="2592288"/>
          </a:xfrm>
          <a:prstGeom prst="rect">
            <a:avLst/>
          </a:prstGeom>
          <a:solidFill>
            <a:srgbClr val="AEE6E3"/>
          </a:solidFill>
          <a:ln w="9525">
            <a:noFill/>
            <a:miter lim="800000"/>
            <a:headEnd/>
            <a:tailEnd/>
          </a:ln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screen"/>
          <a:srcRect l="4977" t="2912" r="3775" b="994"/>
          <a:stretch>
            <a:fillRect/>
          </a:stretch>
        </p:blipFill>
        <p:spPr bwMode="auto">
          <a:xfrm>
            <a:off x="4644008" y="1628800"/>
            <a:ext cx="403244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101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prstDash val="solid"/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Что нельзя делать детям на борту самолета: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153025" y="3857625"/>
            <a:ext cx="39909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33056"/>
            <a:ext cx="3131840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1484784"/>
            <a:ext cx="8676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1. Откидывать спинку сидения на колени соседа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1988840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2. Посещать туалет во время </a:t>
            </a:r>
            <a:r>
              <a:rPr lang="ru-RU" sz="2800" b="1" i="1" dirty="0" smtClean="0"/>
              <a:t>р</a:t>
            </a:r>
            <a:r>
              <a:rPr lang="ru-RU" sz="2800" b="1" dirty="0" smtClean="0"/>
              <a:t>азноса еды или напитков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2564904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3. Разговаривать с соседом, когда тот спит                                (слушает музыку через наушники,  не поддерживает разговор</a:t>
            </a:r>
            <a:r>
              <a:rPr lang="ru-RU" sz="2800" dirty="0" smtClean="0"/>
              <a:t>),</a:t>
            </a:r>
            <a:r>
              <a:rPr lang="ru-RU" sz="2800" b="1" dirty="0" smtClean="0"/>
              <a:t>пользоваться мобильным телефоном.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3014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577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latin typeface="Bookman Old Style" panose="02050604050505020204" pitchFamily="18" charset="0"/>
              </a:rPr>
              <a:t>Изучение нового</a:t>
            </a:r>
            <a:endParaRPr lang="ru-RU" sz="5400" i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0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495</Words>
  <Application>Microsoft Office PowerPoint</Application>
  <PresentationFormat>Экран (4:3)</PresentationFormat>
  <Paragraphs>54</Paragraphs>
  <Slides>25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Bookman Old Style</vt:lpstr>
      <vt:lpstr>Calibri</vt:lpstr>
      <vt:lpstr>Franklin Gothic Medium Cond</vt:lpstr>
      <vt:lpstr>Times New Roman</vt:lpstr>
      <vt:lpstr>Тема Office</vt:lpstr>
      <vt:lpstr>Вспомним изученное</vt:lpstr>
      <vt:lpstr>Какие правила безопасности надо соблюдать в автомобиле?</vt:lpstr>
      <vt:lpstr>Повторим правила поведения на железной дороге и в поезде.</vt:lpstr>
      <vt:lpstr>Правила поведения детей на железной дороге</vt:lpstr>
      <vt:lpstr>Презентация PowerPoint</vt:lpstr>
      <vt:lpstr>Назови правила безопасности детей при катании на лодке</vt:lpstr>
      <vt:lpstr>Спасательные средства</vt:lpstr>
      <vt:lpstr>Что нельзя делать детям на борту самолета:</vt:lpstr>
      <vt:lpstr>Изучение нового</vt:lpstr>
      <vt:lpstr>Отгадай загадки </vt:lpstr>
      <vt:lpstr>Презентация PowerPoint</vt:lpstr>
      <vt:lpstr>Презентация PowerPoint</vt:lpstr>
      <vt:lpstr>Тема урока: «Зачем люди осваивают космос?»</vt:lpstr>
      <vt:lpstr>Презентация PowerPoint</vt:lpstr>
      <vt:lpstr>Назовите естественный спутник нашей планеты</vt:lpstr>
      <vt:lpstr>Первый искусственный спутник</vt:lpstr>
      <vt:lpstr>Презентация PowerPoint</vt:lpstr>
      <vt:lpstr>Почему сначала в космос запустили собак?</vt:lpstr>
      <vt:lpstr>Искусственный спутник помогает вести телепередачи, вести телефонные переговоры, посылать телеграммы.</vt:lpstr>
      <vt:lpstr>С помощью спутников капитан ведет корабль по безбрежным водам океана</vt:lpstr>
      <vt:lpstr>Искусственные спутники позволяют изучать Землю, солнце, планеты, звезды, разгадывать тайны природы.</vt:lpstr>
      <vt:lpstr>Спутник передает свои наблюдения на землю, и по ним метеорологи составляют прогноз погоды.</vt:lpstr>
      <vt:lpstr>Работа в тетради  откройте стр. 50</vt:lpstr>
      <vt:lpstr>Презентация PowerPoint</vt:lpstr>
      <vt:lpstr>Подведем итоги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люди осваивают космос?</dc:title>
  <dc:creator>Алла Алексеевна</dc:creator>
  <cp:lastModifiedBy>Дария Константиновна</cp:lastModifiedBy>
  <cp:revision>71</cp:revision>
  <dcterms:created xsi:type="dcterms:W3CDTF">2012-01-06T08:42:26Z</dcterms:created>
  <dcterms:modified xsi:type="dcterms:W3CDTF">2019-05-19T11:06:29Z</dcterms:modified>
</cp:coreProperties>
</file>