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551E"/>
    <a:srgbClr val="CC8A12"/>
    <a:srgbClr val="F7C4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21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828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01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63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279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47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946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3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57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33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B30FE-07D3-4EF6-BB11-8C38ACC9097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23DB6-A89F-423B-8511-B0BEFCDB1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859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accent1">
                <a:lumMod val="5000"/>
                <a:lumOff val="95000"/>
              </a:schemeClr>
            </a:gs>
            <a:gs pos="36000">
              <a:schemeClr val="accent4">
                <a:lumMod val="60000"/>
                <a:lumOff val="40000"/>
              </a:schemeClr>
            </a:gs>
            <a:gs pos="90000">
              <a:schemeClr val="accent1">
                <a:lumMod val="60000"/>
                <a:lumOff val="40000"/>
              </a:schemeClr>
            </a:gs>
            <a:gs pos="67000">
              <a:schemeClr val="accent4">
                <a:lumMod val="40000"/>
                <a:lumOff val="60000"/>
              </a:schemeClr>
            </a:gs>
            <a:gs pos="100000">
              <a:srgbClr val="FFFF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ozitiv-news.ru/wp-content/uploads/2012/10/Luchshiye-foto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98713"/>
            <a:ext cx="12192000" cy="555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ds02.infourok.ru/uploads/ex/119b/00051aaa-c9e5d72d/hello_html_m4028e6d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439" y="4328474"/>
            <a:ext cx="8099996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11357" y="0"/>
            <a:ext cx="1078064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м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есяц хмурый, мокрый, середина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осенней поры. 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старину этот месяц называли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«листопадом»,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в это время с деревьев все чаще падают увядшие, пожелтевшие листья. 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89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12.nnm.me/8/4/6/7/8/5e0a2884d88c02ad8d37089cef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0" y="0"/>
            <a:ext cx="1216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060966">
            <a:off x="318422" y="771032"/>
            <a:ext cx="5221356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мрачней лицо природы: почернели огороды,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Оголяются леса, молкнут птичьи голоса.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Мишка в спячку завалился. Что за месяц к нам явился?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(Октябрь.)</a:t>
            </a:r>
          </a:p>
        </p:txBody>
      </p:sp>
      <p:sp>
        <p:nvSpPr>
          <p:cNvPr id="5" name="TextBox 4"/>
          <p:cNvSpPr txBox="1"/>
          <p:nvPr/>
        </p:nvSpPr>
        <p:spPr>
          <a:xfrm rot="382489">
            <a:off x="3134064" y="4322279"/>
            <a:ext cx="4837043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Октябрь. </a:t>
            </a:r>
            <a:r>
              <a:rPr lang="ru-RU" sz="2000" b="1" i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Маршак</a:t>
            </a:r>
            <a:endParaRPr lang="ru-RU" sz="2000" b="1" dirty="0" smtClean="0">
              <a:solidFill>
                <a:srgbClr val="E055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октябре, в октябре частый дождик на дворе.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лугах желта трава, замолчал кузнечик.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Заготовлены дрова на зиму для печек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94954">
            <a:off x="7576300" y="534064"/>
            <a:ext cx="4068417" cy="41549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Октябрь. </a:t>
            </a:r>
            <a:r>
              <a:rPr lang="ru-RU" sz="2400" i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Плещеев</a:t>
            </a:r>
            <a:endParaRPr lang="ru-RU" sz="2400" dirty="0" smtClean="0">
              <a:solidFill>
                <a:srgbClr val="E055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ветке лист кленовый,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Нынче он совсем как новый.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румяный, золотой.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куда, листок, постой!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листья желты и красны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Прощаемся с лесом до новой весны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024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accent1">
                <a:lumMod val="5000"/>
                <a:lumOff val="95000"/>
              </a:schemeClr>
            </a:gs>
            <a:gs pos="36000">
              <a:schemeClr val="accent4">
                <a:lumMod val="60000"/>
                <a:lumOff val="40000"/>
              </a:schemeClr>
            </a:gs>
            <a:gs pos="90000">
              <a:schemeClr val="accent1">
                <a:lumMod val="60000"/>
                <a:lumOff val="40000"/>
              </a:schemeClr>
            </a:gs>
            <a:gs pos="67000">
              <a:schemeClr val="accent4">
                <a:lumMod val="40000"/>
                <a:lumOff val="60000"/>
              </a:schemeClr>
            </a:gs>
            <a:gs pos="100000">
              <a:srgbClr val="FFFF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1966" y="297518"/>
            <a:ext cx="10614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властвует холодный ветер, 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идет 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мелкий дождь, небо заволакивают серые облака, травы от дождя буреют, цветы вянут. </a:t>
            </a:r>
            <a:endParaRPr lang="ru-RU" sz="2400" b="1" dirty="0" smtClean="0">
              <a:solidFill>
                <a:srgbClr val="E055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народе говорят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осени к лету поворота нету».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917636" y="1544013"/>
            <a:ext cx="512859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По 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ночам бывают </a:t>
            </a:r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заморозки,</a:t>
            </a:r>
          </a:p>
          <a:p>
            <a:pPr algn="ctr"/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лужи затягиваются корочкой льда. </a:t>
            </a:r>
          </a:p>
          <a:p>
            <a:pPr algn="ctr"/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Характер 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этого месяца </a:t>
            </a:r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переменчивый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он и плачет </a:t>
            </a:r>
            <a:endParaRPr lang="ru-RU" sz="2400" b="1" dirty="0" smtClean="0">
              <a:solidFill>
                <a:srgbClr val="E055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смеется. </a:t>
            </a:r>
            <a:endParaRPr lang="ru-RU" sz="2400" b="1" dirty="0" smtClean="0">
              <a:solidFill>
                <a:srgbClr val="E055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погода может измениться несколько раз: то солнышко ярко светит, то дождик надоедливо моросит, </a:t>
            </a:r>
            <a:r>
              <a:rPr lang="ru-RU" sz="2400" b="1" dirty="0" smtClean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и первые снежинки запорхают.</a:t>
            </a:r>
          </a:p>
          <a:p>
            <a:pPr algn="ctr"/>
            <a:r>
              <a:rPr lang="ru-RU" sz="2400" b="1" dirty="0">
                <a:solidFill>
                  <a:srgbClr val="E055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все короче, ночи длиннее и темнее. </a:t>
            </a:r>
          </a:p>
        </p:txBody>
      </p:sp>
      <p:pic>
        <p:nvPicPr>
          <p:cNvPr id="15368" name="Picture 8" descr="http://www.playcast.ru/uploads/2015/10/07/15366179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69" y="1977086"/>
            <a:ext cx="6807267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55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900igr.net/datai/izo/Osennie-listja/0002-001-Osennie-mesjats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460"/>
            <a:ext cx="12192000" cy="675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5617" y="428033"/>
            <a:ext cx="455874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звери в лесу продолжают готовиться к зиме: заготавливают пропитание на всю зиму, утепляют норы, шубки с летних на зимние меняют.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нанизывают опавшие листья на иглы и устилают ими свою норку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продолжается линька. Мех белки,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зайца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светлеет, чтобы на белом снегу зверьки стали незаметными для охотника, волка, лисы.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86938" y="197048"/>
            <a:ext cx="3882888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Белочка рыжую шубку меняет на серо-голубую, делает запасы, утепляет гнездо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28382" y="2211626"/>
            <a:ext cx="3578087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Бобры укрепляют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плотины 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ремонтируют свои хатки.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1841" y="3602234"/>
            <a:ext cx="4015409" cy="16004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 в глухих лесных чащобах подыскивают место для берлоги, куда залягут с приходом зимы на спячку.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92277" y="4536268"/>
            <a:ext cx="4214192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Лисица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бродит по берегам рек и ручьев, высматривает молодых неопытных уточек.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64225" y="5044100"/>
            <a:ext cx="3485321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— жуки, пауки, мухи —в щелки в коре деревьев и кустов, прячутся под листвой, зимуют в сухих пнях и корягах.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6804988" y="2964538"/>
            <a:ext cx="5115338" cy="707886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4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в берлогу спать ложится —</a:t>
            </a: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Волк,</a:t>
            </a:r>
            <a:r>
              <a:rPr kumimoji="0" lang="ru-RU" alt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или лисица?   (Медведь.)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4588561" y="1315882"/>
            <a:ext cx="3488634" cy="1631216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4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ребята хваткие.</a:t>
            </a: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Себе построим хатки мы.</a:t>
            </a: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Спилим ивы и осины</a:t>
            </a: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соорудим плотины.  </a:t>
            </a: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(Бобры.)</a:t>
            </a:r>
          </a:p>
        </p:txBody>
      </p:sp>
    </p:spTree>
    <p:extLst>
      <p:ext uri="{BB962C8B-B14F-4D97-AF65-F5344CB8AC3E}">
        <p14:creationId xmlns:p14="http://schemas.microsoft.com/office/powerpoint/2010/main" val="3153122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accent1">
                <a:lumMod val="5000"/>
                <a:lumOff val="95000"/>
              </a:schemeClr>
            </a:gs>
            <a:gs pos="31000">
              <a:schemeClr val="accent4">
                <a:lumMod val="60000"/>
                <a:lumOff val="40000"/>
              </a:schemeClr>
            </a:gs>
            <a:gs pos="70000">
              <a:schemeClr val="accent4">
                <a:lumMod val="40000"/>
                <a:lumOff val="60000"/>
              </a:schemeClr>
            </a:gs>
            <a:gs pos="84000">
              <a:schemeClr val="accent2">
                <a:lumMod val="60000"/>
                <a:lumOff val="40000"/>
              </a:schemeClr>
            </a:gs>
            <a:gs pos="55000">
              <a:schemeClr val="accent4">
                <a:lumMod val="40000"/>
                <a:lumOff val="60000"/>
              </a:schemeClr>
            </a:gs>
            <a:gs pos="8029">
              <a:srgbClr val="F7C4BB"/>
            </a:gs>
            <a:gs pos="64000">
              <a:srgbClr val="FFFF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8" name="Picture 14" descr="http://www.kto-takoy.ru/wp-content/uploads/2010/01/dyatel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7336" y="222113"/>
            <a:ext cx="2113051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s://arhivurokov.ru/multiurok/html/2017/06/01/s_592ffc3043aa6/639610_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690" y="4741104"/>
            <a:ext cx="27336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https://i2.rozetka.ua/goods/525294/vunderkind_spelenok_24_images_52529425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41235" y="4627344"/>
            <a:ext cx="3249629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itd1.mycdn.me/image?id=835719633483&amp;t=20&amp;plc=WEB&amp;tkn=*nEXj2nToOiP5DASnq1A-XVymhIY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77" y="416907"/>
            <a:ext cx="7121460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670" y="222113"/>
            <a:ext cx="9210261" cy="85131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продолжают улетать в теплые края перелетные птицы. Потянулись косяками, вереницами журавли, гуси, чайки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5767" y="722999"/>
            <a:ext cx="416118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воробьи, вороны, сороки, дятлы, синицы остаются зимовать в наших краях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осень и зиму многие из них прилетают поближе к человеческому жилью.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корма побольше раздобыть можно, и есть куда от ветра и мороза спрятаться.</a:t>
            </a:r>
          </a:p>
        </p:txBody>
      </p:sp>
      <p:pic>
        <p:nvPicPr>
          <p:cNvPr id="16392" name="Picture 8" descr="http://foto-i-kartinki.ru/images/pticy/soroka-kartinki/soroka-kartinki-03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77" y="4609344"/>
            <a:ext cx="3417528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6837" y="4681344"/>
            <a:ext cx="1232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892430" flipH="1">
            <a:off x="3001676" y="6129351"/>
            <a:ext cx="136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8622" y="4711187"/>
            <a:ext cx="115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0" name="Picture 6" descr="http://img.espicture.ru/15/vorobeyy-kartinki--dlya-deteyy-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18813">
            <a:off x="3233621" y="4764845"/>
            <a:ext cx="2557575" cy="1584000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143472" y="6297399"/>
            <a:ext cx="1660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03820" y="3501334"/>
            <a:ext cx="1060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6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5000">
              <a:schemeClr val="accent6">
                <a:lumMod val="50000"/>
              </a:schemeClr>
            </a:gs>
            <a:gs pos="22000">
              <a:srgbClr val="FFFF00"/>
            </a:gs>
            <a:gs pos="87000">
              <a:schemeClr val="bg1"/>
            </a:gs>
            <a:gs pos="55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bambinostory.com/wp-content/uploads/2014/05/kak-shinkovat-kapustu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066" y="102563"/>
            <a:ext cx="4511999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fw.so/uploads/posts/2009-09/1252780302_ti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574" y="3486563"/>
            <a:ext cx="4863935" cy="31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538549" y="201672"/>
            <a:ext cx="9687339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4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же занимаются люди в октябре? Последние плоды собирают с огородов. Грибники по лесам бродят в надежде, что удастся найти поздние грибы: грузди, опята, сыроежки, моховики. Есть такая примета: «Появился поздний грибок — будет поздний снежок».</a:t>
            </a: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Хозяйки в октябре рубят и заквашивают капусту. Не зря в народе говорят: «Сентябрь яблоками пропах, а октябрь — капустой»</a:t>
            </a:r>
          </a:p>
        </p:txBody>
      </p:sp>
      <p:pic>
        <p:nvPicPr>
          <p:cNvPr id="1028" name="Picture 4" descr="https://s0.tchkcdn.com/g-6fZ7U72A8bd3_TMn1XxueA/13/315334/660x480/f/1/5bc8696c1963528b4bf96eefc783b1e1_06_kak_solit_kapustu_depositphotos_44090145_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5354" y="2735229"/>
            <a:ext cx="5494500" cy="39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28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505</Words>
  <Application>Microsoft Office PowerPoint</Application>
  <PresentationFormat>Широкоэкранный</PresentationFormat>
  <Paragraphs>52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62</cp:revision>
  <dcterms:created xsi:type="dcterms:W3CDTF">2017-11-09T13:37:08Z</dcterms:created>
  <dcterms:modified xsi:type="dcterms:W3CDTF">2017-12-03T17:10:26Z</dcterms:modified>
</cp:coreProperties>
</file>