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58" r:id="rId6"/>
    <p:sldId id="260" r:id="rId7"/>
    <p:sldId id="259" r:id="rId8"/>
    <p:sldId id="261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102240" y="2386744"/>
            <a:ext cx="693952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4352544"/>
            <a:ext cx="5101209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00587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0155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937260"/>
            <a:ext cx="1053966" cy="49834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6046" y="937260"/>
            <a:ext cx="4716174" cy="49834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4052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17398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106424" y="2386744"/>
            <a:ext cx="6940296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4352465"/>
            <a:ext cx="5101209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51819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239" y="2638044"/>
            <a:ext cx="3288023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2638044"/>
            <a:ext cx="3290516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6003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39" y="2313434"/>
            <a:ext cx="3288024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39" y="3143250"/>
            <a:ext cx="3288024" cy="2596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3143250"/>
            <a:ext cx="3290516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2313434"/>
            <a:ext cx="3290516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77795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9028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1770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703" y="2243829"/>
            <a:ext cx="3290594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804672"/>
            <a:ext cx="361188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8"/>
            <a:ext cx="284607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40703" y="6236208"/>
            <a:ext cx="3806398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7124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080" y="2243828"/>
            <a:ext cx="329184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-42172"/>
            <a:ext cx="4576573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9"/>
            <a:ext cx="284607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7EAF463A-BC7C-46EE-9F1E-7F377CCA4891}" type="datetimeFigureOut">
              <a:rPr lang="en-US" smtClean="0"/>
              <a:pPr/>
              <a:t>12/22/2020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40080" y="6236208"/>
            <a:ext cx="3803904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8444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06045" y="964692"/>
            <a:ext cx="5937755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9429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6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7772400" cy="22098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Взаимодействие логопеда с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участниками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коррекционного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процесса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4572000"/>
            <a:ext cx="7315200" cy="175260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 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</a:t>
            </a:r>
          </a:p>
          <a:p>
            <a:pPr algn="r"/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Чичваркина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Л.Э.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Гагарин, 2020г.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04800" y="304800"/>
            <a:ext cx="85344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Муниципальное бюджетное дошкольное образовательное учреждение «Детский сад «Снежинка»</a:t>
            </a:r>
            <a:r>
              <a:rPr lang="ru-RU" sz="1800" dirty="0">
                <a:solidFill>
                  <a:srgbClr val="002060"/>
                </a:solidFill>
                <a:ea typeface="Times New Roman"/>
                <a:cs typeface="Times New Roman"/>
              </a:rPr>
              <a:t/>
            </a:r>
            <a:br>
              <a:rPr lang="ru-RU" sz="1800" dirty="0">
                <a:solidFill>
                  <a:srgbClr val="002060"/>
                </a:solidFill>
                <a:ea typeface="Times New Roman"/>
                <a:cs typeface="Times New Roman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55416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Взаимодействие логопеда с участниками коррекционного процесса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981201"/>
            <a:ext cx="8305799" cy="3758828"/>
          </a:xfrm>
        </p:spPr>
        <p:txBody>
          <a:bodyPr>
            <a:normAutofit/>
          </a:bodyPr>
          <a:lstStyle/>
          <a:p>
            <a:pPr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Успешная коррекция речи ребенка зависит от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между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собой участников коррекционного процесса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685800"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685800"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685800"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воспитателей,</a:t>
            </a:r>
          </a:p>
          <a:p>
            <a:pPr marL="685800"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95699" y="5070872"/>
            <a:ext cx="1371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РЕБЁНОК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352799" y="3863181"/>
            <a:ext cx="20574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756424" y="4998747"/>
            <a:ext cx="2438399" cy="7538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568175" y="4961576"/>
            <a:ext cx="20574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4380801" y="4643766"/>
            <a:ext cx="465" cy="38100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 flipV="1">
            <a:off x="5104470" y="5353368"/>
            <a:ext cx="544087" cy="1379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2973077" y="5368774"/>
            <a:ext cx="684522" cy="689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233155" cy="9342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Логопедический процесс - РАЗВИТИЕ </a:t>
            </a:r>
            <a:r>
              <a:rPr lang="ru-RU" dirty="0"/>
              <a:t>ВСЕЙ РЕЧЕВОЙ СИСТЕМЫ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52600"/>
            <a:ext cx="7233155" cy="480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Исправляя нарушенное произношение у детей логопед параллельно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артикуляционную моторику;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дыхание;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фонематический слух;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грамматический строй речи (обучая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навыкам словообразования и словоизменения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обогащает словарь;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связную речь;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общую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речевую активность (у замкнутых детей с психологическими причинами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07885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00999" cy="1371600"/>
          </a:xfrm>
        </p:spPr>
        <p:txBody>
          <a:bodyPr>
            <a:normAutofit/>
          </a:bodyPr>
          <a:lstStyle/>
          <a:p>
            <a:r>
              <a:rPr lang="ru-RU" dirty="0"/>
              <a:t>Логопедический процесс - РАЗВИТИЕ ВСЕЙ РЕЧЕВОЙ СИСТЕМЫ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905000"/>
            <a:ext cx="8000999" cy="46481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работ попутно решается ряд дополнительных задач: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психических процессов (внимание, память, восприятие, мышление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элементарных учебных навыков (умение слушать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целенаправленно и усидчиво выполнять поставленную задачу, адекватно оценивать результаты своей работ и исправлять ошибки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предпосылок обучения грамоте 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звуковому анализу слов, знакомство с понятиями «звук», «слог», «слово», «предложение» и др.; развитие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мелкой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моторики и пространственной ориентировки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нарушений письма и чтения.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1356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722" y="381000"/>
            <a:ext cx="8534399" cy="1315212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Взаимодействие логопеда с участниками коррекционного процесса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2000" y="1924812"/>
            <a:ext cx="7696200" cy="876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 тренирует движения органов артикуляционного, которые были неправильными или совсем отсутствовали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769434" y="2962656"/>
            <a:ext cx="7688766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и родители по заданию логопеда в игровой форме закрепляют у детей движения  и положения органов артикуляционного аппарата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" t="17778" r="-285" b="40000"/>
          <a:stretch/>
        </p:blipFill>
        <p:spPr>
          <a:xfrm>
            <a:off x="1142976" y="4071942"/>
            <a:ext cx="2873872" cy="24890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" t="11111" r="-286" b="23333"/>
          <a:stretch/>
        </p:blipFill>
        <p:spPr>
          <a:xfrm>
            <a:off x="4500562" y="3929066"/>
            <a:ext cx="2286016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64605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457200"/>
            <a:ext cx="7924800" cy="1162812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Взаимодействие логопеда с участниками коррекционного процесса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95094" y="1752600"/>
            <a:ext cx="7915507" cy="11763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 ставит звуки, вырабатывая правильный артикуляционный уклад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5094" y="3071810"/>
            <a:ext cx="3376840" cy="285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произношение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поставленного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звука,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фиксируя внимание ребенка на его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звучание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артикуляцию,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бейджиков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29190" y="3071810"/>
            <a:ext cx="3657601" cy="285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закрепляют произношение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поставленного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звука,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фиксируя внимание ребенка на его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звучание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артикуляцию,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домашних тетрадей.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4572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77199" cy="9906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взаимодействия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9601" y="1600200"/>
            <a:ext cx="3809999" cy="487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воспитателями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Письменные консультации,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Семинары-практикумы,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и обсуждения практического характера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Демонстрация и предоставление дидактических игр.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58215" y="1600200"/>
            <a:ext cx="3733799" cy="48582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консультации,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буклеты,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Выступления на собраниях о нормах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речевого развития у детей разных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возрастов,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консультации,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Открытые  занятия.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747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type="title"/>
          </p:nvPr>
        </p:nvSpPr>
        <p:spPr>
          <a:xfrm>
            <a:off x="571472" y="1785926"/>
            <a:ext cx="8077200" cy="221457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Речевой самоконтроль у ребенка вырабатывается только тогда,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контроль со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 взрослых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2314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8844" y="1219200"/>
            <a:ext cx="6852155" cy="2235708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2497619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Посылка</Template>
  <TotalTime>125</TotalTime>
  <Words>353</Words>
  <Application>Microsoft Office PowerPoint</Application>
  <PresentationFormat>Экран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Parcel</vt:lpstr>
      <vt:lpstr>Взаимодействие логопеда с участниками коррекционного процесса</vt:lpstr>
      <vt:lpstr>Взаимодействие логопеда с участниками коррекционного процесса</vt:lpstr>
      <vt:lpstr>Логопедический процесс - РАЗВИТИЕ ВСЕЙ РЕЧЕВОЙ СИСТЕМЫ </vt:lpstr>
      <vt:lpstr>Логопедический процесс - РАЗВИТИЕ ВСЕЙ РЕЧЕВОЙ СИСТЕМЫ </vt:lpstr>
      <vt:lpstr>Взаимодействие логопеда с участниками коррекционного процесса</vt:lpstr>
      <vt:lpstr>Взаимодействие логопеда с участниками коррекционного процесса</vt:lpstr>
      <vt:lpstr>Формы взаимодействия</vt:lpstr>
      <vt:lpstr>Речевой самоконтроль у ребенка вырабатывается только тогда,  когда есть контроль со стороны взрослых. 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Офис</cp:lastModifiedBy>
  <cp:revision>19</cp:revision>
  <dcterms:modified xsi:type="dcterms:W3CDTF">2020-12-22T08:54:31Z</dcterms:modified>
</cp:coreProperties>
</file>