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218" autoAdjust="0"/>
  </p:normalViewPr>
  <p:slideViewPr>
    <p:cSldViewPr>
      <p:cViewPr varScale="1">
        <p:scale>
          <a:sx n="72" d="100"/>
          <a:sy n="72" d="100"/>
        </p:scale>
        <p:origin x="-20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4D625-8C86-4D9B-9C28-30B40540E8A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4CCF2-0ED0-4A41-BBEB-1318D7E04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D%D1%81%D0%BA%D0%B8%D0%BC%D0%BE%D1%81%D1%8B" TargetMode="External"/><Relationship Id="rId3" Type="http://schemas.openxmlformats.org/officeDocument/2006/relationships/hyperlink" Target="https://ru.wikipedia.org/wiki/%D0%99%D0%BE%D1%85%D0%B0%D0%BD%D1%81%D0%B5%D0%BD,_%D0%AF%D0%BB%D0%BC%D0%B0%D1%80" TargetMode="External"/><Relationship Id="rId7" Type="http://schemas.openxmlformats.org/officeDocument/2006/relationships/hyperlink" Target="https://ru.wikipedia.org/wiki/%D0%9F%D1%80%D0%B0%D0%B2%D0%B8%D0%BB%D0%B0_%D0%9D%D0%B0%D0%BD%D1%81%D0%B5%D0%BD%D0%B0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94%D1%80%D0%B5%D0%B9%D1%84_%D0%BB%D1%8C%D0%B4%D0%B0" TargetMode="External"/><Relationship Id="rId5" Type="http://schemas.openxmlformats.org/officeDocument/2006/relationships/hyperlink" Target="https://ru.wikipedia.org/wiki/%D0%A1%D1%83%D1%82%D0%BE%D1%87%D0%BD%D0%BE%D0%B5_%D0%B2%D1%80%D0%B0%D1%89%D0%B5%D0%BD%D0%B8%D0%B5_%D0%97%D0%B5%D0%BC%D0%BB%D0%B8" TargetMode="External"/><Relationship Id="rId4" Type="http://schemas.openxmlformats.org/officeDocument/2006/relationships/hyperlink" Target="https://ru.wikipedia.org/wiki/%D0%A1%D0%B8%D0%BB%D0%B0_%D0%9A%D0%BE%D1%80%D0%B8%D0%BE%D0%BB%D0%B8%D1%81%D0%B0_%D0%B2_%D0%B3%D0%B8%D0%B4%D1%80%D0%BE%D0%B0%D1%8D%D1%80%D0%BE%D0%BC%D0%B5%D1%85%D0%B0%D0%BD%D0%B8%D0%BA%D0%B5" TargetMode="External"/><Relationship Id="rId9" Type="http://schemas.openxmlformats.org/officeDocument/2006/relationships/hyperlink" Target="https://ru.wikipedia.org/wiki/%D0%9A%D0%BE%D1%8D%D1%84%D1%84%D0%B8%D1%86%D0%B8%D0%B5%D0%BD%D1%82_%D0%BF%D0%BE%D0%BB%D0%B5%D0%B7%D0%BD%D0%BE%D0%B3%D0%BE_%D0%B4%D0%B5%D0%B9%D1%81%D1%82%D0%B2%D0%B8%D1%8F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Планирование наряду с прогнозированием и проектированием относится к способам работы с будущим,</a:t>
            </a:r>
            <a:r>
              <a:rPr lang="ru-RU" baseline="0" dirty="0" smtClean="0"/>
              <a:t> с тем что пока существует только в нашем воображении.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4CCF2-0ED0-4A41-BBEB-1318D7E043D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Проектирование направлено на осуществление целевого преобразования действительности на основе имеющихся ценностей и норм.</a:t>
            </a:r>
          </a:p>
          <a:p>
            <a:endParaRPr lang="ru-RU" dirty="0" smtClean="0"/>
          </a:p>
          <a:p>
            <a:r>
              <a:rPr lang="ru-RU" dirty="0" smtClean="0"/>
              <a:t>Планирование – важная составляющая проектной деятельности. От нее часто зависит успех проектной деятельности.</a:t>
            </a:r>
          </a:p>
          <a:p>
            <a:r>
              <a:rPr lang="ru-RU" dirty="0" smtClean="0"/>
              <a:t>Мы рассмотрим планирование на примере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экспедиции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Ф.Нансена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1893-1896гг.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4CCF2-0ED0-4A41-BBEB-1318D7E043D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Экспедиция 1893-1896гг. Корабль прошел вдоль северного побережья России, дрейфовал во льдах 3 года, ф.Нансен вместе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Йохансен, Ялмар"/>
              </a:rPr>
              <a:t>Ялмаром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Йохансен, Ялмар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Йохансен, Ялмар"/>
              </a:rPr>
              <a:t>Йохансеном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прошли пешком по льду к Северному полюсу; вернулись в Норвегию все члены экспедиции. 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Хотя Нансену не удалось достигнуть Северного полюса, экспедиция доказала, что в районе Северного полюса отсутствует суша, взамен открыв существование океанского бассейна. Нансен открыл, что в дрейфе паковых льдов огромную роль играет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Сила Кориолиса в гидроаэромеханике"/>
              </a:rPr>
              <a:t>сила Кориолиса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от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Суточное вращение Земли"/>
              </a:rPr>
              <a:t>вращения Земли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На основании анализа результатов экспедиции, в 1902 году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Нансен вывел два простых правила, описывающих скорость и направление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Дрейф льда"/>
              </a:rPr>
              <a:t>дрейфа льда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известные как «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 tooltip="Правила Нансена"/>
              </a:rPr>
              <a:t>правила Нансена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 получившие широкое практическое применение в полярных экспедициях XX века. Нансен также впервые подробно описал процесс роста и таяния паковых льдов. Для полярников-исследователей и спортсменов огромную роль играют технологические открытия Нансена. Он впервые в широком масштабе использовал опыт выживания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 tooltip="Эскимосы"/>
              </a:rPr>
              <a:t>эскимосов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а ряд его изобретений — лёгкие бамбуковые нарты с металлическими полозьями и аппарат для варки пищи и одновременной растопки питьевого льда с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 tooltip="Коэффициент полезного действия"/>
              </a:rPr>
              <a:t>КПД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= 90 % используются до сих пор.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Сейчас каждый прочитает статью о Норвежской экспедиции и заполнит таблицу.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4CCF2-0ED0-4A41-BBEB-1318D7E043D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E57C7-CEE7-4021-B266-DEDBE7B32684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01234-C7F5-44DF-952B-E3FD0028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</p:spPr>
        <p:txBody>
          <a:bodyPr>
            <a:normAutofit/>
          </a:bodyPr>
          <a:lstStyle/>
          <a:p>
            <a:r>
              <a:rPr lang="ru-RU" dirty="0" smtClean="0"/>
              <a:t>Планирование. Прогнозирование.</a:t>
            </a:r>
            <a:br>
              <a:rPr lang="ru-RU" dirty="0" smtClean="0"/>
            </a:br>
            <a:r>
              <a:rPr lang="ru-RU" dirty="0" smtClean="0"/>
              <a:t>(основные понятия)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Индивидуальный проект.</a:t>
            </a:r>
          </a:p>
          <a:p>
            <a:pPr algn="r"/>
            <a:r>
              <a:rPr lang="ru-RU" dirty="0" smtClean="0"/>
              <a:t>Матвеева С.В.</a:t>
            </a:r>
          </a:p>
          <a:p>
            <a:pPr algn="r"/>
            <a:r>
              <a:rPr lang="ru-RU" dirty="0" smtClean="0"/>
              <a:t>2019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908720"/>
            <a:ext cx="4038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Прогнозирование</a:t>
            </a:r>
            <a:r>
              <a:rPr lang="ru-RU" dirty="0" smtClean="0"/>
              <a:t> – это предвидение того, что может произойти в будущем.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Методы: </a:t>
            </a:r>
          </a:p>
          <a:p>
            <a:r>
              <a:rPr lang="ru-RU" dirty="0" smtClean="0"/>
              <a:t>экстраполяция(перенос существующих тенденций);</a:t>
            </a:r>
          </a:p>
          <a:p>
            <a:r>
              <a:rPr lang="ru-RU" dirty="0" smtClean="0"/>
              <a:t>экспертное заключение;</a:t>
            </a:r>
          </a:p>
          <a:p>
            <a:r>
              <a:rPr lang="ru-RU" dirty="0" smtClean="0"/>
              <a:t>моделирование.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Планирование</a:t>
            </a:r>
            <a:r>
              <a:rPr lang="ru-RU" dirty="0" smtClean="0"/>
              <a:t> – это обоснованное распределение во времени ресурсов для получения намеченного результата в будущем.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Дороги экспедиции. </a:t>
            </a:r>
            <a:br>
              <a:rPr lang="ru-RU" sz="2000" dirty="0" smtClean="0"/>
            </a:br>
            <a:r>
              <a:rPr lang="ru-RU" sz="2000" dirty="0" smtClean="0">
                <a:solidFill>
                  <a:srgbClr val="FF0000"/>
                </a:solidFill>
              </a:rPr>
              <a:t>Красный</a:t>
            </a:r>
            <a:r>
              <a:rPr lang="ru-RU" sz="2000" dirty="0" smtClean="0"/>
              <a:t> - путь до начала дрейфа.  </a:t>
            </a:r>
            <a:r>
              <a:rPr lang="ru-RU" sz="2000" dirty="0" smtClean="0">
                <a:solidFill>
                  <a:srgbClr val="0070C0"/>
                </a:solidFill>
              </a:rPr>
              <a:t>Синий</a:t>
            </a:r>
            <a:r>
              <a:rPr lang="ru-RU" sz="2000" dirty="0" smtClean="0"/>
              <a:t> - дрейф "</a:t>
            </a:r>
            <a:r>
              <a:rPr lang="ru-RU" sz="2000" dirty="0" err="1" smtClean="0"/>
              <a:t>Фрама</a:t>
            </a:r>
            <a:r>
              <a:rPr lang="ru-RU" sz="2000" dirty="0" smtClean="0"/>
              <a:t>". </a:t>
            </a:r>
            <a:br>
              <a:rPr lang="ru-RU" sz="2000" dirty="0" smtClean="0"/>
            </a:br>
            <a:r>
              <a:rPr lang="ru-RU" sz="2000" dirty="0" smtClean="0">
                <a:solidFill>
                  <a:srgbClr val="00B050"/>
                </a:solidFill>
              </a:rPr>
              <a:t>Зеленый</a:t>
            </a:r>
            <a:r>
              <a:rPr lang="ru-RU" sz="2000" dirty="0" smtClean="0"/>
              <a:t> - путь Нансена и </a:t>
            </a:r>
            <a:r>
              <a:rPr lang="ru-RU" sz="2000" dirty="0" err="1" smtClean="0"/>
              <a:t>Йохансена</a:t>
            </a:r>
            <a:r>
              <a:rPr lang="ru-RU" sz="2000" dirty="0" smtClean="0"/>
              <a:t>.  </a:t>
            </a:r>
            <a:r>
              <a:rPr lang="ru-RU" sz="2000" dirty="0" smtClean="0">
                <a:solidFill>
                  <a:srgbClr val="FFFF00"/>
                </a:solidFill>
              </a:rPr>
              <a:t>Желтый</a:t>
            </a:r>
            <a:r>
              <a:rPr lang="ru-RU" sz="2000" dirty="0" smtClean="0"/>
              <a:t> - возвращение "</a:t>
            </a:r>
            <a:r>
              <a:rPr lang="ru-RU" sz="2000" dirty="0" err="1" smtClean="0"/>
              <a:t>Фрама</a:t>
            </a:r>
            <a:r>
              <a:rPr lang="ru-RU" sz="2000" dirty="0" smtClean="0"/>
              <a:t>".</a:t>
            </a:r>
            <a:endParaRPr lang="ru-RU" sz="2000" dirty="0"/>
          </a:p>
        </p:txBody>
      </p:sp>
      <p:pic>
        <p:nvPicPr>
          <p:cNvPr id="4" name="Содержимое 3" descr="карт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568952" cy="5127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Фритьофа Нансена(1861-1930)</a:t>
            </a:r>
            <a:endParaRPr lang="ru-RU" dirty="0"/>
          </a:p>
        </p:txBody>
      </p:sp>
      <p:pic>
        <p:nvPicPr>
          <p:cNvPr id="4" name="Рисунок 3" descr="нансен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556792"/>
            <a:ext cx="2510444" cy="4077393"/>
          </a:xfrm>
          <a:prstGeom prst="rect">
            <a:avLst/>
          </a:prstGeom>
        </p:spPr>
      </p:pic>
      <p:pic>
        <p:nvPicPr>
          <p:cNvPr id="5" name="Рисунок 4" descr="команда фрам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93163" y="1700807"/>
            <a:ext cx="5645429" cy="3528393"/>
          </a:xfrm>
          <a:prstGeom prst="rect">
            <a:avLst/>
          </a:prstGeom>
        </p:spPr>
      </p:pic>
      <p:pic>
        <p:nvPicPr>
          <p:cNvPr id="6" name="Рисунок 5" descr="дреф фрам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25807" y="1700808"/>
            <a:ext cx="6318193" cy="4168705"/>
          </a:xfrm>
          <a:prstGeom prst="rect">
            <a:avLst/>
          </a:prstGeom>
        </p:spPr>
      </p:pic>
      <p:pic>
        <p:nvPicPr>
          <p:cNvPr id="7" name="Рисунок 6" descr="пешком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43808" y="1700807"/>
            <a:ext cx="6300192" cy="4795191"/>
          </a:xfrm>
          <a:prstGeom prst="rect">
            <a:avLst/>
          </a:prstGeom>
        </p:spPr>
      </p:pic>
      <p:pic>
        <p:nvPicPr>
          <p:cNvPr id="8" name="Рисунок 7" descr="пешком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43808" y="1700808"/>
            <a:ext cx="6257495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404664"/>
          <a:ext cx="8229600" cy="5602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936104"/>
                <a:gridCol w="1049328"/>
                <a:gridCol w="1645920"/>
                <a:gridCol w="1645920"/>
              </a:tblGrid>
              <a:tr h="375356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Требующая решения задача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Ресурсы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Возможные источники ресурсов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Способ действия</a:t>
                      </a:r>
                      <a:endParaRPr lang="ru-RU" dirty="0"/>
                    </a:p>
                  </a:txBody>
                  <a:tcPr/>
                </a:tc>
              </a:tr>
              <a:tr h="539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Имею-</a:t>
                      </a:r>
                    </a:p>
                    <a:p>
                      <a:r>
                        <a:rPr lang="ru-RU" dirty="0" err="1" smtClean="0"/>
                        <a:t>щиеся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Требуе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мые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Выбор способа и маршрута достижения полюса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Решение проектно-</a:t>
                      </a:r>
                    </a:p>
                    <a:p>
                      <a:r>
                        <a:rPr lang="ru-RU" dirty="0" smtClean="0"/>
                        <a:t>Конструкторской 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Финансирование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Выбор способов жизнеобеспечения в пути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Выбор поставщиков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Матчасть</a:t>
                      </a:r>
                      <a:r>
                        <a:rPr lang="ru-RU" dirty="0" smtClean="0"/>
                        <a:t> (сооружение судна)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возможных запасных вариантов достижения цели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Подбор команды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 </a:t>
            </a:r>
            <a:r>
              <a:rPr lang="ru-RU" dirty="0"/>
              <a:t>своей  жизни </a:t>
            </a:r>
            <a:r>
              <a:rPr lang="ru-RU" dirty="0" smtClean="0"/>
              <a:t>Ф.Нансен сказал: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/>
              <a:t>«Все мы ищем в жизни «иных берегов», чего ещё мы можем требовать? Наше дело найти к ним дорогу. Дорогу долгую, трудную, быть может, но она зовёт нас, и мы не можем не идти. Глубоко в нашей природе, в каждом из нас коренится дух дерзания. Зов пустынь трепещет во всех наших поступках и возвышает, облагораживает нашу жизнь».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Составить примерный план своего проекта.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59" y="2924944"/>
          <a:ext cx="792087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3"/>
                <a:gridCol w="2160238"/>
                <a:gridCol w="1368154"/>
                <a:gridCol w="1512168"/>
                <a:gridCol w="187220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Вид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Сроки начала и окончания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Требуемые ресурсы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Исполнители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Планируемый результат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Литература: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Половкова</a:t>
            </a:r>
            <a:r>
              <a:rPr lang="ru-RU" dirty="0" smtClean="0"/>
              <a:t> М.В. Учебник «Индивидуальный проект»,М, «Просвещение, 2020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349</Words>
  <Application>Microsoft Office PowerPoint</Application>
  <PresentationFormat>Экран (4:3)</PresentationFormat>
  <Paragraphs>54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Планирование. Прогнозирование. (основные понятия)</vt:lpstr>
      <vt:lpstr>Слайд 2</vt:lpstr>
      <vt:lpstr>Дороги экспедиции.  Красный - путь до начала дрейфа.  Синий - дрейф "Фрама".  Зеленый - путь Нансена и Йохансена.  Желтый - возвращение "Фрама".</vt:lpstr>
      <vt:lpstr>Проект  Фритьофа Нансена(1861-1930)</vt:lpstr>
      <vt:lpstr>Слайд 5</vt:lpstr>
      <vt:lpstr>Слайд 6</vt:lpstr>
      <vt:lpstr>Домашнее задание: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Планирование. Прогнозирование. (основные понятия)</dc:title>
  <dc:creator>Светлана</dc:creator>
  <cp:lastModifiedBy>Светлана</cp:lastModifiedBy>
  <cp:revision>10</cp:revision>
  <dcterms:created xsi:type="dcterms:W3CDTF">2019-11-04T04:13:53Z</dcterms:created>
  <dcterms:modified xsi:type="dcterms:W3CDTF">2022-10-31T10:31:53Z</dcterms:modified>
</cp:coreProperties>
</file>