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7360" y="260648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Кыштымский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филиал ГБПОУ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Миасский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медицинский колледж»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0272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Тема: Активные методы обучения как средство повышения качества образовательного процесса.</a:t>
            </a:r>
            <a:br>
              <a:rPr lang="ru-RU" sz="4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Алгоритм сестринского обследования образа жизни пожилого человека, с точки зрения влияния на здоровье человека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r>
              <a:rPr lang="ru-RU" dirty="0" smtClean="0"/>
              <a:t>Фамилия, имя, отчество</a:t>
            </a:r>
          </a:p>
          <a:p>
            <a:pPr lvl="0"/>
            <a:r>
              <a:rPr lang="ru-RU" dirty="0" smtClean="0"/>
              <a:t>Год рождения</a:t>
            </a:r>
          </a:p>
          <a:p>
            <a:pPr lvl="0"/>
            <a:r>
              <a:rPr lang="ru-RU" dirty="0" smtClean="0"/>
              <a:t>Место рождения</a:t>
            </a:r>
          </a:p>
          <a:p>
            <a:pPr lvl="0"/>
            <a:r>
              <a:rPr lang="ru-RU" dirty="0" smtClean="0"/>
              <a:t>Образование, профессия</a:t>
            </a:r>
          </a:p>
          <a:p>
            <a:pPr lvl="0"/>
            <a:r>
              <a:rPr lang="ru-RU" dirty="0" smtClean="0"/>
              <a:t>С какого года на пенсии</a:t>
            </a:r>
          </a:p>
          <a:p>
            <a:pPr lvl="0"/>
            <a:r>
              <a:rPr lang="ru-RU" dirty="0" smtClean="0"/>
              <a:t>Приходилось ли работать после выхода на пенсию</a:t>
            </a:r>
          </a:p>
          <a:p>
            <a:pPr lvl="0"/>
            <a:r>
              <a:rPr lang="ru-RU" dirty="0" smtClean="0"/>
              <a:t> Сколько лет работали</a:t>
            </a:r>
          </a:p>
          <a:p>
            <a:pPr lvl="0"/>
            <a:r>
              <a:rPr lang="ru-RU" dirty="0" smtClean="0"/>
              <a:t>Есть ли проф. заболевания</a:t>
            </a:r>
          </a:p>
          <a:p>
            <a:pPr lvl="0"/>
            <a:r>
              <a:rPr lang="ru-RU" dirty="0" smtClean="0"/>
              <a:t>Часто ли бывает обострение хронических болезней</a:t>
            </a:r>
          </a:p>
          <a:p>
            <a:pPr lvl="0"/>
            <a:r>
              <a:rPr lang="ru-RU" dirty="0" smtClean="0"/>
              <a:t>Как часто обращаетесь за мед. помощью</a:t>
            </a:r>
          </a:p>
          <a:p>
            <a:pPr lvl="0"/>
            <a:r>
              <a:rPr lang="ru-RU" dirty="0" smtClean="0"/>
              <a:t> Какое лечение принимали за последнее время</a:t>
            </a:r>
          </a:p>
          <a:p>
            <a:pPr lvl="0"/>
            <a:r>
              <a:rPr lang="ru-RU" dirty="0" smtClean="0"/>
              <a:t> Занимаетесь ли самолечением</a:t>
            </a:r>
          </a:p>
          <a:p>
            <a:pPr lvl="0"/>
            <a:r>
              <a:rPr lang="ru-RU" dirty="0" smtClean="0"/>
              <a:t>В каком году отдыхали в санатории</a:t>
            </a:r>
          </a:p>
          <a:p>
            <a:pPr lvl="0"/>
            <a:r>
              <a:rPr lang="ru-RU" dirty="0" smtClean="0"/>
              <a:t>Имеются ли жалобы со стороны ЖКТ</a:t>
            </a:r>
          </a:p>
          <a:p>
            <a:pPr lvl="0"/>
            <a:r>
              <a:rPr lang="ru-RU" dirty="0" smtClean="0"/>
              <a:t>Соблюдаете режим питания</a:t>
            </a:r>
          </a:p>
          <a:p>
            <a:pPr lvl="0"/>
            <a:r>
              <a:rPr lang="ru-RU" dirty="0" smtClean="0"/>
              <a:t>Соблюдаете диету</a:t>
            </a:r>
          </a:p>
          <a:p>
            <a:pPr lvl="0"/>
            <a:r>
              <a:rPr lang="ru-RU" dirty="0" smtClean="0"/>
              <a:t>Занимаетесь, каким либо видом спорта</a:t>
            </a:r>
          </a:p>
          <a:p>
            <a:pPr lvl="0"/>
            <a:r>
              <a:rPr lang="ru-RU" dirty="0" smtClean="0"/>
              <a:t>Как оцениваете свою двигательную активность</a:t>
            </a:r>
          </a:p>
          <a:p>
            <a:pPr lvl="0"/>
            <a:r>
              <a:rPr lang="ru-RU" dirty="0" smtClean="0"/>
              <a:t>Выполняете утреннюю гигиеническую гимнастику</a:t>
            </a:r>
          </a:p>
          <a:p>
            <a:pPr lvl="0"/>
            <a:r>
              <a:rPr lang="ru-RU" dirty="0" smtClean="0"/>
              <a:t> Есть ли нарушения сна</a:t>
            </a:r>
          </a:p>
          <a:p>
            <a:pPr lvl="0"/>
            <a:r>
              <a:rPr lang="ru-RU" dirty="0" smtClean="0"/>
              <a:t>Существуют ли индивидуальные приемы при эмоциональном стрессе</a:t>
            </a:r>
          </a:p>
          <a:p>
            <a:pPr lvl="0"/>
            <a:r>
              <a:rPr lang="ru-RU" dirty="0" smtClean="0"/>
              <a:t>Как оцениваете свое здоровье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Основы реабилитации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Разработайте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гимнастические упражнения с лечебно профилактической целью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в тетрадь, отработайте гимнастические упражнения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парах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c4b-1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76872"/>
            <a:ext cx="4865340" cy="415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Темы презентаций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«Общие основы ЛФК»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«Дыхание по методу А.Н.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Стрельниковой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«Йога»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Пилатес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«Водолечение»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Кардиотренировка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 История массажа»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«Косметический массаж»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«Реабилитация инвалидов»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« Развивающие игры для детей»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«Реабилитация детей – инвалидов с нарушением функции опорно-двигательного аппарата и ДЦП»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«Подари жизнь!»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Иппотерапия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Памятки (список тем):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Физическая активность в пожилом возрасте»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«Личная гигиена»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«Психологический климат в пожилом возрасте»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«Значение сна в пожилом возрасте»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«Как избежать стресса?»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выбранные педагогом методы обучения позволяют конструировать интересное учебное занятие, обеспечивающее достижение поставленных дидактических целей, воспитательных и развивающих задач, формирование у обучающихся необходимых знаний и умений.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Активные методы обучения как средство повышения качества образовательного процесса.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Человек, обученный основательно,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сть дерево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имеющее свой собственный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корень, питающее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себя собственным соком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поэтому постоянно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растущее, приносящее плоды»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Я.А. Коменский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активного обучения: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первичное овладение знаниями. В зависимости от темы занятия это может быть: проблемная лекция, лекция – визуализация, лекция- беседа, эвристическая беседа, учебная дискуссия и т.д.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контроль знаний (закрепление), могут быть использованы такие методы как коллективная мыслительная деятельность, тестирование и т.д.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формирование профессиональных умений, навыков на основе знаний и развитие творческих способностей, возможно использование практических занятий, игровые и неигровые методы.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неимитационные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методы: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проблемная лекция; эвристическая беседа; лекция - провокация; лекция - консультация; поисковое практическое занятие; исследовательская работа; самостоятельная работа с обучающей программой; самостоятельная работа с книгой, интернет ресурсами.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имитационные методы: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игровые роли; анализ конкретных производственных ситуаций; решение ситуационных производственных задач; практические занятия - действия по инструкции.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своей работе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использую: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 разработки для студентов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дидактический раздаточный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 для семинарских и практических занятий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обзорный конспект лекций, вопросы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лекции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видеофильмы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задачи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тесты (контрольные задания)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Основы реабилитации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занятие №4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Тема: Основные приемы лечебного массажа.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занятия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Овладение техникой массажных приемов.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 окончанию занятия студент должен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а) знать: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механизмы действия массажа на организм человека;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приемы массажа.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б) уметь: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общаться с пациентом;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технику массажных приемов.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Геронтология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Практическое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занятие №2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Тема: «Искусство старения – рациональное питание»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занятия: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правильно, составлять примерное меню-раскладку для лиц пожилого и старческого возраста, учитывая принципы рационального питания.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окончанию занятия студент должен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знать: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рационального питания для лиц пожилого и старческого возраста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уметь: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общаться с пациентом;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составлять примерное меню – раскладку на сутки пациенту.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Выявление  проблем, связанных с изменением способа удовлетворения потребностей стареющего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указания: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ознакомьтесь с манипуляцией, запишите проблемы, связанные, с изменением способа удовлетворения потребностей стареющего человека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проблемы лиц пожилого и старческого возраста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способы удовлетворения потребностей стареющего человека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8215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Геронтология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выполнения манипуляции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«Сестринское обследование образа жизни пожилого человека, с точки зрения влияния на здоровье»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Изучите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манипуляцию, запишите рекомендуемые вопросы, отработайте манипуляцию (провести беседу с лицами пожилого и старческого возраста). Оформите работу.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464646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</TotalTime>
  <Words>640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  Кыштымский филиал ГБПОУ «Миасский медицинский колледж»   </vt:lpstr>
      <vt:lpstr>Тема: Активные методы обучения как средство повышения качества образовательного процесса. </vt:lpstr>
      <vt:lpstr>Методы активного обучения: </vt:lpstr>
      <vt:lpstr>Методы обучения</vt:lpstr>
      <vt:lpstr>В своей работе использую: </vt:lpstr>
      <vt:lpstr>Основы реабилитации Практическое занятие №4 Тема: Основные приемы лечебного массажа. </vt:lpstr>
      <vt:lpstr>  Геронтология Практическое занятие №2 Тема: «Искусство старения – рациональное питание» </vt:lpstr>
      <vt:lpstr>Выявление  проблем, связанных с изменением способа удовлетворения потребностей стареющего человека </vt:lpstr>
      <vt:lpstr>Геронтология Алгоритм выполнения манипуляции «Сестринское обследование образа жизни пожилого человека, с точки зрения влияния на здоровье»</vt:lpstr>
      <vt:lpstr>Алгоритм сестринского обследования образа жизни пожилого человека, с точки зрения влияния на здоровье человека </vt:lpstr>
      <vt:lpstr> Основы реабилитации Разработайте гимнастические упражнения с лечебно профилактической целью </vt:lpstr>
      <vt:lpstr>Темы презентаций </vt:lpstr>
      <vt:lpstr>    Памятки (список тем):    </vt:lpstr>
      <vt:lpstr>Заключение: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Тема: Активные методы обучения как средство повышения качества образовательного процесса.   </dc:title>
  <dc:creator>Андрей</dc:creator>
  <cp:lastModifiedBy>Андрей</cp:lastModifiedBy>
  <cp:revision>5</cp:revision>
  <dcterms:created xsi:type="dcterms:W3CDTF">2020-12-02T16:44:27Z</dcterms:created>
  <dcterms:modified xsi:type="dcterms:W3CDTF">2020-12-02T17:28:37Z</dcterms:modified>
</cp:coreProperties>
</file>