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48B4-B460-46CF-BC3F-99792A19EBF5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B6A9A-E062-49E7-8BF0-A86D5405510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8976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48B4-B460-46CF-BC3F-99792A19EBF5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B6A9A-E062-49E7-8BF0-A86D540551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394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48B4-B460-46CF-BC3F-99792A19EBF5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B6A9A-E062-49E7-8BF0-A86D540551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2598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48B4-B460-46CF-BC3F-99792A19EBF5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B6A9A-E062-49E7-8BF0-A86D5405510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643202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48B4-B460-46CF-BC3F-99792A19EBF5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B6A9A-E062-49E7-8BF0-A86D540551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582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48B4-B460-46CF-BC3F-99792A19EBF5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B6A9A-E062-49E7-8BF0-A86D5405510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683599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48B4-B460-46CF-BC3F-99792A19EBF5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B6A9A-E062-49E7-8BF0-A86D540551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6278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48B4-B460-46CF-BC3F-99792A19EBF5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B6A9A-E062-49E7-8BF0-A86D540551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7739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48B4-B460-46CF-BC3F-99792A19EBF5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B6A9A-E062-49E7-8BF0-A86D540551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171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48B4-B460-46CF-BC3F-99792A19EBF5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B6A9A-E062-49E7-8BF0-A86D540551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51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48B4-B460-46CF-BC3F-99792A19EBF5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B6A9A-E062-49E7-8BF0-A86D540551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421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48B4-B460-46CF-BC3F-99792A19EBF5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B6A9A-E062-49E7-8BF0-A86D540551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538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48B4-B460-46CF-BC3F-99792A19EBF5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B6A9A-E062-49E7-8BF0-A86D540551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502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48B4-B460-46CF-BC3F-99792A19EBF5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B6A9A-E062-49E7-8BF0-A86D540551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314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48B4-B460-46CF-BC3F-99792A19EBF5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B6A9A-E062-49E7-8BF0-A86D540551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414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48B4-B460-46CF-BC3F-99792A19EBF5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B6A9A-E062-49E7-8BF0-A86D540551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867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48B4-B460-46CF-BC3F-99792A19EBF5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B6A9A-E062-49E7-8BF0-A86D540551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03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8C748B4-B460-46CF-BC3F-99792A19EBF5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C0B6A9A-E062-49E7-8BF0-A86D540551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0684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EE6355-0BCF-AB2C-C53A-96C033F96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2006600"/>
            <a:ext cx="12192000" cy="2281600"/>
          </a:xfrm>
        </p:spPr>
        <p:txBody>
          <a:bodyPr/>
          <a:lstStyle/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Основы воспитания финансовой грамотности 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076E4B8-D25A-A2B5-4200-EB9A649075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657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8566E6-A00A-2BB2-D949-A07860A78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7999" y="2563530"/>
            <a:ext cx="8534400" cy="1507067"/>
          </a:xfrm>
        </p:spPr>
        <p:txBody>
          <a:bodyPr>
            <a:normAutofit fontScale="90000"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+mn-lt"/>
              </a:rPr>
              <a:t>Финансовая грамотность — это умение использовать знания и навыки для принятия правильных решений, связанных с деньгами и тратами. Главными учителями финансовой грамотности остаются родители (или опекуны).</a:t>
            </a:r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0197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0628E49-DF2F-C03D-539B-6F12F971C0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4316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A347FB-3BFA-09F9-B2C6-B33A4F87F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799" y="80600"/>
            <a:ext cx="8534401" cy="1154434"/>
          </a:xfrm>
        </p:spPr>
        <p:txBody>
          <a:bodyPr>
            <a:normAutofit fontScale="90000"/>
          </a:bodyPr>
          <a:lstStyle/>
          <a:p>
            <a:r>
              <a:rPr lang="ru-RU" b="1" i="0" dirty="0">
                <a:solidFill>
                  <a:srgbClr val="000000"/>
                </a:solidFill>
                <a:effectLst/>
              </a:rPr>
              <a:t>Основная форма обучения - игра</a:t>
            </a:r>
            <a:endParaRPr lang="ru-RU" b="1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6A48587-DDC9-BC9C-3DA6-96DB904D7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9210" y="1800102"/>
            <a:ext cx="11048608" cy="3365664"/>
          </a:xfrm>
        </p:spPr>
        <p:txBody>
          <a:bodyPr>
            <a:normAutofit/>
          </a:bodyPr>
          <a:lstStyle/>
          <a:p>
            <a:r>
              <a:rPr lang="ru-RU" sz="2400" b="0" i="0" dirty="0">
                <a:solidFill>
                  <a:srgbClr val="000000"/>
                </a:solidFill>
                <a:effectLst/>
              </a:rPr>
              <a:t>Именно через игру ребенок осваивает и познает мир. Обучение, осуществляемое с помощью игры, естественно для дошкольника. Учение в дидактической игре - появляется уже в дошкольном возрасте. К.Д. Ушинский подчеркивал, что обучение в форме игры может и должно быть интересным, занимательным, но никогда не развлекающим.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37800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802557-F477-4FD1-6B05-649599BA2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2372" y="270936"/>
            <a:ext cx="8534401" cy="738468"/>
          </a:xfrm>
        </p:spPr>
        <p:txBody>
          <a:bodyPr/>
          <a:lstStyle/>
          <a:p>
            <a:pPr algn="ctr"/>
            <a:r>
              <a:rPr lang="ru-RU" b="1" i="0" dirty="0">
                <a:solidFill>
                  <a:srgbClr val="000000"/>
                </a:solidFill>
                <a:effectLst/>
              </a:rPr>
              <a:t>Игра « Кто кем работает?»</a:t>
            </a:r>
            <a:endParaRPr lang="ru-RU" b="1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BB1563A-8C8E-773A-049B-ABED120524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3756" y="1223158"/>
            <a:ext cx="11388436" cy="5363907"/>
          </a:xfrm>
        </p:spPr>
        <p:txBody>
          <a:bodyPr>
            <a:norm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</a:rPr>
              <a:t>Цель. На примере сказочных героев закрепить и расширить представление о профессии. Воспитывать желание познавать многообразный мир профессий, уважение к человеку-труженику. </a:t>
            </a:r>
          </a:p>
          <a:p>
            <a:r>
              <a:rPr lang="ru-RU" b="0" i="0" dirty="0">
                <a:solidFill>
                  <a:srgbClr val="000000"/>
                </a:solidFill>
                <a:effectLst/>
              </a:rPr>
              <a:t>Материал. Кукла-Загадка, рисунки с изображениями людей разных профессий и сказочных героев. </a:t>
            </a:r>
          </a:p>
          <a:p>
            <a:r>
              <a:rPr lang="ru-RU" b="0" i="0" dirty="0">
                <a:solidFill>
                  <a:srgbClr val="000000"/>
                </a:solidFill>
                <a:effectLst/>
              </a:rPr>
              <a:t>Суть игры: Покажите детям картинки, на которых изображены люди разных профессий. Дети, ориентируясь по рисункам, называют профессии родителей, своих близких, всех тех, с кем они встречаются. Получив из кассы картинки с изображениями сказочных героев, просит отгадать их профессии. </a:t>
            </a:r>
          </a:p>
          <a:p>
            <a:r>
              <a:rPr lang="ru-RU" b="0" i="0" dirty="0">
                <a:solidFill>
                  <a:srgbClr val="000000"/>
                </a:solidFill>
                <a:effectLst/>
              </a:rPr>
              <a:t>Раздайте девочкам рисунки с изображением сказочных персонажей, а мальчикам - с изображениями людей разных профессий. По сигналу колокольчика девочки и мальчики начинают искать свою пару и по двое садятся за столы, а затем по очереди доказывают правильность своего выбора. Можно предложить детям, чтобы с помощью движений, имитаций и других образных действий они показали профессию своего героя. Организуйте постепенный переход к сюжетно – ролевым игр на эту тему. Можно провести и беседы о том, как относится к своему труду герой, кто производит товары, а кто предоставляет услуги (если дети знакомы с этими понятиями).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1483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945E2F-E1C2-2252-B0C4-670D2E2E3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660" y="237177"/>
            <a:ext cx="10260279" cy="1498600"/>
          </a:xfrm>
        </p:spPr>
        <p:txBody>
          <a:bodyPr>
            <a:normAutofit fontScale="90000"/>
          </a:bodyPr>
          <a:lstStyle/>
          <a:p>
            <a:r>
              <a:rPr lang="ru-RU" b="0" i="1" dirty="0">
                <a:solidFill>
                  <a:srgbClr val="000000"/>
                </a:solidFill>
                <a:effectLst/>
              </a:rPr>
              <a:t>Пословицы и поговорки об экономическом поведении: как ты понимаешь?</a:t>
            </a:r>
            <a:endParaRPr lang="ru-RU" i="1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D12000-120A-A8AA-01DF-C1ABED5649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3" y="1735777"/>
            <a:ext cx="11072358" cy="4258623"/>
          </a:xfrm>
        </p:spPr>
        <p:txBody>
          <a:bodyPr/>
          <a:lstStyle/>
          <a:p>
            <a:r>
              <a:rPr lang="ru-RU" b="0" i="0" dirty="0">
                <a:solidFill>
                  <a:srgbClr val="000000"/>
                </a:solidFill>
                <a:effectLst/>
              </a:rPr>
              <a:t>Без труда не вытащить рыбку из пруда.</a:t>
            </a:r>
          </a:p>
          <a:p>
            <a:r>
              <a:rPr lang="ru-RU" b="0" i="0" dirty="0">
                <a:solidFill>
                  <a:srgbClr val="000000"/>
                </a:solidFill>
                <a:effectLst/>
              </a:rPr>
              <a:t> Семь раз отмерь, один раз отрежь.</a:t>
            </a:r>
          </a:p>
          <a:p>
            <a:r>
              <a:rPr lang="ru-RU" b="0" i="0" dirty="0">
                <a:solidFill>
                  <a:srgbClr val="000000"/>
                </a:solidFill>
                <a:effectLst/>
              </a:rPr>
              <a:t> С мастерством люди не родятся, а добытым ремеслом гордятся.</a:t>
            </a:r>
          </a:p>
          <a:p>
            <a:r>
              <a:rPr lang="ru-RU" b="0" i="0" dirty="0">
                <a:solidFill>
                  <a:srgbClr val="000000"/>
                </a:solidFill>
                <a:effectLst/>
              </a:rPr>
              <a:t> За всякое дело берись умело.</a:t>
            </a:r>
          </a:p>
          <a:p>
            <a:r>
              <a:rPr lang="ru-RU" b="0" i="0" dirty="0">
                <a:solidFill>
                  <a:srgbClr val="000000"/>
                </a:solidFill>
                <a:effectLst/>
              </a:rPr>
              <a:t> Умелец да рукодельник и себе и людям радость приносит.</a:t>
            </a:r>
          </a:p>
          <a:p>
            <a:r>
              <a:rPr lang="ru-RU" b="0" i="0" dirty="0">
                <a:solidFill>
                  <a:srgbClr val="000000"/>
                </a:solidFill>
                <a:effectLst/>
              </a:rPr>
              <a:t> Скоро сказка сказывается, да не скоро дело делается.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9826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7B3B8B-CFB4-CB17-6BD2-4E9EBCFDA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799" y="201551"/>
            <a:ext cx="8534401" cy="1140361"/>
          </a:xfrm>
        </p:spPr>
        <p:txBody>
          <a:bodyPr>
            <a:normAutofit fontScale="90000"/>
          </a:bodyPr>
          <a:lstStyle/>
          <a:p>
            <a:r>
              <a:rPr lang="ru-RU" b="1" i="0" dirty="0">
                <a:solidFill>
                  <a:srgbClr val="000000"/>
                </a:solidFill>
                <a:effectLst/>
              </a:rPr>
              <a:t>Простые правила экономического поведения</a:t>
            </a:r>
            <a:endParaRPr lang="ru-RU" b="1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0253F27-DEF9-D593-0969-B5F343EAA7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3" y="1341912"/>
            <a:ext cx="11262364" cy="4652488"/>
          </a:xfrm>
        </p:spPr>
        <p:txBody>
          <a:bodyPr>
            <a:normAutofit/>
          </a:bodyPr>
          <a:lstStyle/>
          <a:p>
            <a:r>
              <a:rPr lang="ru-RU" sz="2000" b="0" i="0" dirty="0">
                <a:solidFill>
                  <a:srgbClr val="000000"/>
                </a:solidFill>
                <a:effectLst/>
              </a:rPr>
              <a:t>Всегда соразмеряй свои желания и возможности, делай выбор в пользу главного и необходимого </a:t>
            </a:r>
          </a:p>
          <a:p>
            <a:r>
              <a:rPr lang="ru-RU" sz="2000" b="0" i="0" dirty="0">
                <a:solidFill>
                  <a:srgbClr val="000000"/>
                </a:solidFill>
                <a:effectLst/>
              </a:rPr>
              <a:t>Помни, что только честным трудом, своими знаниями можно добиться настоящего успеха</a:t>
            </a:r>
          </a:p>
          <a:p>
            <a:r>
              <a:rPr lang="ru-RU" sz="2000" b="0" i="0" dirty="0">
                <a:solidFill>
                  <a:srgbClr val="000000"/>
                </a:solidFill>
                <a:effectLst/>
              </a:rPr>
              <a:t> Прежде, чем что-то сделать, узнай все о том, как, зачем и почему это нужно делать, какие могут быть последствия </a:t>
            </a:r>
          </a:p>
          <a:p>
            <a:r>
              <a:rPr lang="ru-RU" sz="2000" b="0" i="0" dirty="0">
                <a:solidFill>
                  <a:srgbClr val="000000"/>
                </a:solidFill>
                <a:effectLst/>
              </a:rPr>
              <a:t>Помни, что ты живешь среди людей и сотрудничество с ними, уважение их стремлений – важная часть успеха на пути к твоим целям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38083828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2E353D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</TotalTime>
  <Words>442</Words>
  <Application>Microsoft Office PowerPoint</Application>
  <PresentationFormat>Широкоэкранный</PresentationFormat>
  <Paragraphs>21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Verdana</vt:lpstr>
      <vt:lpstr>Wingdings 3</vt:lpstr>
      <vt:lpstr>Сектор</vt:lpstr>
      <vt:lpstr>Основы воспитания финансовой грамотности </vt:lpstr>
      <vt:lpstr>Финансовая грамотность — это умение использовать знания и навыки для принятия правильных решений, связанных с деньгами и тратами. Главными учителями финансовой грамотности остаются родители (или опекуны).</vt:lpstr>
      <vt:lpstr>Презентация PowerPoint</vt:lpstr>
      <vt:lpstr>Основная форма обучения - игра</vt:lpstr>
      <vt:lpstr>Игра « Кто кем работает?»</vt:lpstr>
      <vt:lpstr>Пословицы и поговорки об экономическом поведении: как ты понимаешь?</vt:lpstr>
      <vt:lpstr>Простые правила экономического поведения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воспитания финансовой грамотности </dc:title>
  <dc:creator>User</dc:creator>
  <cp:lastModifiedBy>User</cp:lastModifiedBy>
  <cp:revision>1</cp:revision>
  <dcterms:created xsi:type="dcterms:W3CDTF">2022-10-22T17:08:24Z</dcterms:created>
  <dcterms:modified xsi:type="dcterms:W3CDTF">2022-10-22T17:22:19Z</dcterms:modified>
</cp:coreProperties>
</file>