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18"/>
  </p:notesMasterIdLst>
  <p:sldIdLst>
    <p:sldId id="256" r:id="rId2"/>
    <p:sldId id="272" r:id="rId3"/>
    <p:sldId id="304" r:id="rId4"/>
    <p:sldId id="267" r:id="rId5"/>
    <p:sldId id="274" r:id="rId6"/>
    <p:sldId id="263" r:id="rId7"/>
    <p:sldId id="276" r:id="rId8"/>
    <p:sldId id="306" r:id="rId9"/>
    <p:sldId id="307" r:id="rId10"/>
    <p:sldId id="308" r:id="rId11"/>
    <p:sldId id="310" r:id="rId12"/>
    <p:sldId id="311" r:id="rId13"/>
    <p:sldId id="309" r:id="rId14"/>
    <p:sldId id="265" r:id="rId15"/>
    <p:sldId id="266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20" autoAdjust="0"/>
  </p:normalViewPr>
  <p:slideViewPr>
    <p:cSldViewPr snapToGrid="0">
      <p:cViewPr>
        <p:scale>
          <a:sx n="105" d="100"/>
          <a:sy n="105" d="100"/>
        </p:scale>
        <p:origin x="-54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1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3BB23-D088-4ECB-B82E-69D3A487A81E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463F3-DD0A-4041-B03F-8BB7960EE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704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463F3-DD0A-4041-B03F-8BB7960EE2A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917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6074D8-BCE3-45B5-A317-335437270356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873945-74D7-4B03-A9DE-1CB345836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2139" y="292101"/>
            <a:ext cx="11543167" cy="95249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b="0" cap="none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МБОУ «Лицей № 9»                                                                                                                                   структурное подразделение- детский сад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2138" y="1575302"/>
            <a:ext cx="11525061" cy="4463359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ctr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Тема: «Организация мини </a:t>
            </a: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музеев в ДОУ, </a:t>
            </a: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как одна из форм взаимодействия 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 родителями дошкольников»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pPr lvl="0" algn="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воспитатель: Калинина Р.А.,</a:t>
            </a:r>
          </a:p>
          <a:p>
            <a:pPr lvl="0"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воспитатель: Мезенцева Л.Н.</a:t>
            </a:r>
          </a:p>
          <a:p>
            <a:pPr lvl="0"/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Воронеж -2022 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79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ЛЕХА\Desktop\решения пед.совета по ПИ\годовой план 2021-2022\РМО\выступление- родители\IMG-20220313-WA0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67" y="1774479"/>
            <a:ext cx="4454305" cy="401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ЕХА\Desktop\решения пед.совета по ПИ\годовой план 2021-2022\РМО\выступление- родители\IMG-20220313-WA0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190" y="1792587"/>
            <a:ext cx="4581054" cy="401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321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ЕХА\Desktop\решения пед.совета по ПИ\годовой план 2021-2022\РМО\выступление- родители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69" y="1892173"/>
            <a:ext cx="4961299" cy="404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ЕХА\Desktop\решения пед.совета по ПИ\годовой план 2021-2022\РМО\выступление- родители\IMG-20220315-WA00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78" y="1901227"/>
            <a:ext cx="4680642" cy="403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268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ЕХА\Desktop\решения пед.совета по ПИ\годовой план 2021-2022\РМО\выступление- родители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533" y="1339913"/>
            <a:ext cx="8347295" cy="492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382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ЛЕХА\Desktop\решения пед.совета по ПИ\годовой план 2021-2022\РМО\выступление- родители\IMG-20220313-WA0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60" y="2009869"/>
            <a:ext cx="4644428" cy="3911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ЛЕХА\Desktop\решения пед.совета по ПИ\годовой план 2021-2022\РМО\выступление- родители\IMG-20220313-WA0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013" y="2037030"/>
            <a:ext cx="4581053" cy="379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438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600" y="457200"/>
            <a:ext cx="11582400" cy="8382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8143" y="1692998"/>
            <a:ext cx="9424657" cy="2530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2700" lvl="0" algn="just">
              <a:lnSpc>
                <a:spcPts val="1945"/>
              </a:lnSpc>
              <a:spcBef>
                <a:spcPct val="20000"/>
              </a:spcBef>
              <a:spcAft>
                <a:spcPts val="880"/>
              </a:spcAft>
              <a:buClr>
                <a:srgbClr val="F0A22E"/>
              </a:buClr>
              <a:buSzPct val="70000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Результаты работы свидетельствуют о востребованности музеев родителями и воспитанниками, об огромных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потенциальных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возможностях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использования мини-музеев в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процессе патриотического , нравственного, трудового, умственного, эстетического воспитания дошкольников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 обычном музее ребенок - лишь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пассивный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созерцатель, а здесь он - соавтор, творец экспозиции. Причем не только он сам, но и его родные . Каждый мини-музей - результат общения совместной работы воспитателя, детей и их семей.</a:t>
            </a:r>
            <a:endParaRPr lang="ru-RU" sz="2400" dirty="0">
              <a:solidFill>
                <a:srgbClr val="4E3B3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2700" marR="12700" lvl="0" indent="444500" algn="just">
              <a:lnSpc>
                <a:spcPts val="1970"/>
              </a:lnSpc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endParaRPr lang="ru-RU" sz="2800" dirty="0">
              <a:solidFill>
                <a:srgbClr val="4E3B30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0663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«Музей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детском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саду», Н.В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Микляева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Н.Ф.Лагутина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М: 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ТЦ Сфера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2011.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2. «Музей в детском саду, как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форма работы с детьми и родителями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Н.А.Рыжова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.-                                                  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«Педагогический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университет «Первое сентября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2010.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«Мини-музей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детском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саду».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Н.А.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Рыжова, А.И.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Данюкова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Логинова Л.В. 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М.: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Линка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-пресс,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2008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166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552260" y="635000"/>
            <a:ext cx="10927533" cy="5491163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8000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8000" dirty="0" smtClean="0">
                <a:solidFill>
                  <a:srgbClr val="00B050"/>
                </a:solidFill>
              </a:rPr>
              <a:t>Спасибо за внимание</a:t>
            </a:r>
            <a:r>
              <a:rPr lang="ru-RU" sz="8000" dirty="0" smtClean="0">
                <a:ln>
                  <a:solidFill>
                    <a:srgbClr val="92D050"/>
                  </a:solidFill>
                </a:ln>
                <a:solidFill>
                  <a:srgbClr val="00B050"/>
                </a:solidFill>
              </a:rPr>
              <a:t>!</a:t>
            </a:r>
            <a:endParaRPr lang="ru-RU" sz="8000" dirty="0">
              <a:ln>
                <a:solidFill>
                  <a:srgbClr val="92D050"/>
                </a:solidFill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513" y="364579"/>
            <a:ext cx="1161559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Что такое МИНИ- музей?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Мини-музей – это особое, специальное организованное пространство ДОУ, способствующее расширению кругозора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ребёнка, и взрослого, повышению образованности, воспитанности,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приобщению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 вечным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ценностям.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28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2700" indent="279400" algn="ctr">
              <a:lnSpc>
                <a:spcPts val="1300"/>
              </a:lnSpc>
              <a:spcBef>
                <a:spcPts val="600"/>
              </a:spcBef>
              <a:spcAft>
                <a:spcPts val="875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Почему мы создали мини-музей</a:t>
            </a:r>
            <a:r>
              <a:rPr lang="ru-RU" b="1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?</a:t>
            </a:r>
            <a:r>
              <a:rPr lang="ru-RU" sz="4000" b="1" dirty="0"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4000" b="1" dirty="0">
                <a:effectLst/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Мы провели анкетирование и выяснили, что большая часть наших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детей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была в музее. Причины самые разные. Многие родители считают, что дошкольникам ещё рано посещать такие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учреждения. У других – нет времени на посещение, или  они об этом вообще не думали. Как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же привлечь внимание родителей к музеям? Прямая агитация вряд ли поможет.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Поэтому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мы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решили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создать собственный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«мини – музей» группы. Тему музея «Дары природы» выбрали сами дети.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242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457199"/>
            <a:ext cx="11582400" cy="95514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3200" b="1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Цели </a:t>
            </a:r>
            <a:r>
              <a:rPr lang="ru-RU" sz="3200" b="1" i="1" cap="none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создания мини - музеев</a:t>
            </a:r>
            <a:r>
              <a:rPr lang="ru-RU" sz="3200" i="1" cap="none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i="1" cap="none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</a:rPr>
              <a:t>Реализация направления «Музейная педагогика».</a:t>
            </a:r>
          </a:p>
          <a:p>
            <a:pPr marL="0" lvl="0" indent="0" algn="ctr">
              <a:buNone/>
            </a:pPr>
            <a:r>
              <a:rPr lang="ru-RU" sz="2800" b="1" dirty="0" smtClean="0">
                <a:ln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</a:t>
            </a:r>
            <a:r>
              <a:rPr lang="ru-RU" sz="2800" b="1" dirty="0">
                <a:ln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 родителей к </a:t>
            </a:r>
            <a:r>
              <a:rPr lang="ru-RU" sz="2800" b="1" dirty="0" smtClean="0">
                <a:ln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музеям.                                                                                                                         Создание </a:t>
            </a:r>
            <a:r>
              <a:rPr lang="ru-RU" sz="2800" b="1" dirty="0">
                <a:ln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 – музеев, как отражение интересов и проявление инициативы </a:t>
            </a:r>
            <a:r>
              <a:rPr lang="ru-RU" sz="2800" b="1" dirty="0" smtClean="0">
                <a:ln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детей.</a:t>
            </a:r>
          </a:p>
          <a:p>
            <a:pPr marL="0" indent="0" algn="ctr">
              <a:buNone/>
            </a:pPr>
            <a:r>
              <a:rPr lang="ru-RU" sz="2800" b="1" dirty="0" smtClean="0">
                <a:ln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развивающей среды группы, 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образовательного </a:t>
            </a: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</a:rPr>
              <a:t>про­странства новыми формами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новых форм работы с детьми и их родителями</a:t>
            </a:r>
          </a:p>
          <a:p>
            <a:pPr lvl="0"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1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Прежде чем начать знакомство с мини-музеями </a:t>
            </a: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дошкольников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педагоги  совместно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с родителями </a:t>
            </a: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провели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серьёзную предварительную работу, направленную на эмоциональную подготовку, расширение знаний и представление детей о музеях, формирование навыков музейного поведения. Родителям порекомендовали посетить с детьми действующие музеи и выставки.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Предварительна работа.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972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06170" y="457200"/>
            <a:ext cx="10891319" cy="99135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Принципы Организации  работы  </a:t>
            </a:r>
            <a:r>
              <a:rPr lang="ru-RU" sz="2400" b="1" dirty="0">
                <a:effectLst/>
                <a:latin typeface="Times New Roman" pitchFamily="18" charset="0"/>
                <a:cs typeface="Times New Roman" pitchFamily="18" charset="0"/>
              </a:rPr>
              <a:t>по привлечению родителей 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2400" b="1" dirty="0">
                <a:effectLst/>
                <a:latin typeface="Times New Roman" pitchFamily="18" charset="0"/>
                <a:cs typeface="Times New Roman" pitchFamily="18" charset="0"/>
              </a:rPr>
              <a:t>подбору экспонатов мини-музея 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654" y="1801640"/>
            <a:ext cx="10972800" cy="422493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ts val="1300"/>
              </a:lnSpc>
              <a:spcAft>
                <a:spcPts val="875"/>
              </a:spcAft>
              <a:buFontTx/>
              <a:buChar char="-"/>
              <a:tabLst>
                <a:tab pos="409575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партнерство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родителей педагогов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pPr algn="ctr">
              <a:lnSpc>
                <a:spcPts val="1300"/>
              </a:lnSpc>
              <a:spcAft>
                <a:spcPts val="875"/>
              </a:spcAft>
              <a:buFontTx/>
              <a:buChar char="-"/>
              <a:tabLst>
                <a:tab pos="409575" algn="l"/>
              </a:tabLst>
            </a:pP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700" algn="ctr">
              <a:lnSpc>
                <a:spcPts val="1970"/>
              </a:lnSpc>
              <a:spcAft>
                <a:spcPts val="1135"/>
              </a:spcAft>
              <a:buFontTx/>
              <a:buChar char="-"/>
              <a:tabLst>
                <a:tab pos="409575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единое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понимание педагогами и родителей целей и задач музейной педагогики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pPr marR="12700" algn="ctr">
              <a:lnSpc>
                <a:spcPts val="1970"/>
              </a:lnSpc>
              <a:spcAft>
                <a:spcPts val="1135"/>
              </a:spcAft>
              <a:buFontTx/>
              <a:buChar char="-"/>
              <a:tabLst>
                <a:tab pos="409575" algn="l"/>
              </a:tabLst>
            </a:pP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ctr">
              <a:lnSpc>
                <a:spcPts val="1300"/>
              </a:lnSpc>
              <a:spcAft>
                <a:spcPts val="900"/>
              </a:spcAft>
              <a:buNone/>
              <a:tabLst>
                <a:tab pos="409575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помощь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уважение и доверие со стороны родителей.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327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457199"/>
            <a:ext cx="11582400" cy="98230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Основными формами работы с родителями являются:</a:t>
            </a:r>
            <a:r>
              <a:rPr lang="ru-RU" sz="28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2800" dirty="0">
                <a:latin typeface="Calibri"/>
                <a:ea typeface="Times New Roman"/>
                <a:cs typeface="Times New Roman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406" y="1548142"/>
            <a:ext cx="11516008" cy="506088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проведение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групповых родительских собраний;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-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консультации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                                                   -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индивидуальные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беседы;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                                  -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анкетирование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                                                -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проведение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совместных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праздников, развлечений;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-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проведение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конкурсов работ, выполненных воспитанниками совместно с родителями;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-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привлечение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родителей к участию в проектной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деятельности;                                                      - участие в сборе экспонатов;                                                                                                                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частие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тематических занятиях, вечерах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конкурсах;                                                                              - участие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экскурсиях в музеи города, библиотеку.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5400" algn="just">
              <a:lnSpc>
                <a:spcPts val="2975"/>
              </a:lnSpc>
              <a:spcAft>
                <a:spcPts val="0"/>
              </a:spcAft>
              <a:tabLst>
                <a:tab pos="169545" algn="l"/>
              </a:tabLst>
            </a:pP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499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Мини-музей «Дары природы»</a:t>
            </a:r>
            <a:endParaRPr lang="ru-RU" dirty="0"/>
          </a:p>
        </p:txBody>
      </p:sp>
      <p:pic>
        <p:nvPicPr>
          <p:cNvPr id="1026" name="Picture 2" descr="C:\Users\ЛЕХА\Desktop\решения пед.совета по ПИ\годовой план 2021-2022\РМО\выступление- родители\IMG-20220313-WA00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9414" y="1629624"/>
            <a:ext cx="6744832" cy="449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15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ЕХА\Desktop\решения пед.совета по ПИ\годовой план 2021-2022\РМО\выступление- родители\IMG-20220313-WA00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75" y="1711105"/>
            <a:ext cx="5269117" cy="433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ЕХА\Desktop\решения пед.совета по ПИ\годовой план 2021-2022\РМО\выступление- родители\IMG-20220313-WA00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602" y="1783533"/>
            <a:ext cx="4979406" cy="422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7725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527</TotalTime>
  <Words>542</Words>
  <Application>Microsoft Office PowerPoint</Application>
  <PresentationFormat>Произвольный</PresentationFormat>
  <Paragraphs>36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МБОУ «Лицей № 9»                                                                                                                                   структурное подразделение- детский сад</vt:lpstr>
      <vt:lpstr>Что такое МИНИ- музей?</vt:lpstr>
      <vt:lpstr>Почему мы создали мини-музей? </vt:lpstr>
      <vt:lpstr>Цели создания мини - музеев </vt:lpstr>
      <vt:lpstr>Предварительна работа.</vt:lpstr>
      <vt:lpstr>Принципы Организации  работы  по привлечению родителей  к подбору экспонатов мини-музея : </vt:lpstr>
      <vt:lpstr>Основными формами работы с родителями являются: </vt:lpstr>
      <vt:lpstr>Мини-музей «Дары природы»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  <vt:lpstr>          Литература:       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ЛЕХА</cp:lastModifiedBy>
  <cp:revision>177</cp:revision>
  <dcterms:created xsi:type="dcterms:W3CDTF">2020-12-12T10:58:53Z</dcterms:created>
  <dcterms:modified xsi:type="dcterms:W3CDTF">2022-03-15T19:35:00Z</dcterms:modified>
</cp:coreProperties>
</file>