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92" r:id="rId10"/>
    <p:sldId id="293" r:id="rId11"/>
    <p:sldId id="295" r:id="rId12"/>
    <p:sldId id="296" r:id="rId13"/>
    <p:sldId id="298" r:id="rId14"/>
    <p:sldId id="310" r:id="rId15"/>
    <p:sldId id="303" r:id="rId16"/>
    <p:sldId id="312" r:id="rId17"/>
    <p:sldId id="299" r:id="rId18"/>
    <p:sldId id="297" r:id="rId19"/>
    <p:sldId id="315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sdoms.one/biografiya_pifagor.html" TargetMode="External"/><Relationship Id="rId3" Type="http://schemas.openxmlformats.org/officeDocument/2006/relationships/hyperlink" Target="http://obshe.net/posts/id785.html" TargetMode="External"/><Relationship Id="rId7" Type="http://schemas.openxmlformats.org/officeDocument/2006/relationships/hyperlink" Target="https://fil.wikireading.ru/8133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gaobuchalka.ru/10/21425.html" TargetMode="External"/><Relationship Id="rId5" Type="http://schemas.openxmlformats.org/officeDocument/2006/relationships/hyperlink" Target="https://calculator888.ru/blog/biografiya/pifagor.html" TargetMode="External"/><Relationship Id="rId4" Type="http://schemas.openxmlformats.org/officeDocument/2006/relationships/hyperlink" Target="https://ru.wikipedia.org/wiki/&#1055;&#1080;&#1092;&#1072;&#1075;&#1086;&#1088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404664"/>
            <a:ext cx="7344816" cy="424847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казенное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общеобразовательное учреждение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Николо-Погореловская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 математике на тему: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«Пифагор: известное и неизвестное»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100"/>
          <p:cNvSpPr>
            <a:spLocks noChangeArrowheads="1"/>
          </p:cNvSpPr>
          <p:nvPr/>
        </p:nvSpPr>
        <p:spPr bwMode="auto">
          <a:xfrm>
            <a:off x="381000" y="4757112"/>
            <a:ext cx="3581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ученица 11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класса 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Иванова Светлана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95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Сокровище геометрии – Теорема Пифагора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Picture 4" descr="pifago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900" y="1316090"/>
            <a:ext cx="298070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69965" y="908720"/>
            <a:ext cx="4932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настоящее время известно, что эта теорема не была открыта Пифагором. Но изучение вавилонских клинописных таблиц и древнекитайских рукописей показало, что это утверждение было известно задолго до Пифагора, возможно, за тысячелетия до него.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9964" y="3944546"/>
            <a:ext cx="8050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Пифагор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открыл это свойство прямоугольного треугольника, он, первым сумел его обобщить и доказать, перевести тем самым из области практики в область науки.</a:t>
            </a:r>
          </a:p>
        </p:txBody>
      </p:sp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97633"/>
            <a:ext cx="7931224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Теорема Пифагора заслужила место в «Книге рекордов Гиннесса» как получившая наибольшее количество доказательств. Такое многообразие объясняется тем, что теорема имеет фундаментальное значение для геометрии. </a:t>
            </a:r>
            <a:endParaRPr lang="ru-RU" dirty="0"/>
          </a:p>
        </p:txBody>
      </p:sp>
      <p:pic>
        <p:nvPicPr>
          <p:cNvPr id="5" name="Picture 4" descr="http://novostiua.net/uploads/posts/2013-12/1386244426_reko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7345"/>
            <a:ext cx="7509271" cy="264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Теорема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Пифагора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практической деятельности</a:t>
            </a:r>
            <a:r>
              <a:rPr lang="ru-RU" sz="1400" dirty="0">
                <a:solidFill>
                  <a:srgbClr val="0070C0"/>
                </a:solidFill>
              </a:rPr>
              <a:t/>
            </a:r>
            <a:br>
              <a:rPr lang="ru-RU" sz="1400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Пифагора настолько известна, что трудно представить себе человека, не слышавшего о ней. Она интересна не только своей историей, но и тем, что она занимает важное место в жизни и науке. </a:t>
            </a:r>
          </a:p>
        </p:txBody>
      </p:sp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Применение теоремы Пифагора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 descr="http://roof-buildings.ru/uploads/posts/2012-03/1331237076_valma6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62" y="3704766"/>
            <a:ext cx="2802875" cy="315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cityradar.ru/photos/f/8/6/f868bc4d1d48fd29371939225e06316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962400"/>
            <a:ext cx="4953000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upload.wikimedia.org/wikipedia/commons/1/13/Pythagoras_3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039" y="2080058"/>
            <a:ext cx="30670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festival.1september.ru/articles/534443/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52600"/>
            <a:ext cx="1600200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2133600" y="685800"/>
            <a:ext cx="5791200" cy="685800"/>
            <a:chOff x="2133600" y="685800"/>
            <a:chExt cx="5791200" cy="685800"/>
          </a:xfrm>
        </p:grpSpPr>
        <p:cxnSp>
          <p:nvCxnSpPr>
            <p:cNvPr id="10" name="Прямая со стрелкой 9"/>
            <p:cNvCxnSpPr/>
            <p:nvPr/>
          </p:nvCxnSpPr>
          <p:spPr>
            <a:xfrm flipH="1">
              <a:off x="2133600" y="685800"/>
              <a:ext cx="685800" cy="60960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3962400" y="685800"/>
              <a:ext cx="1588" cy="68580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5715000" y="762000"/>
              <a:ext cx="65088" cy="60960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7239000" y="762000"/>
              <a:ext cx="685800" cy="53340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Прямоугольник 3"/>
          <p:cNvSpPr/>
          <p:nvPr/>
        </p:nvSpPr>
        <p:spPr>
          <a:xfrm>
            <a:off x="1068789" y="1383268"/>
            <a:ext cx="2129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 курсе математике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51457" y="1401863"/>
            <a:ext cx="1555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 астрономии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04332" y="1404233"/>
            <a:ext cx="1757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 строительстве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799564" y="1406787"/>
            <a:ext cx="2076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 мобильной связи</a:t>
            </a:r>
          </a:p>
        </p:txBody>
      </p:sp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7992888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области «Окружающий мир»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1.Эскалатор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метрополитена имеет 17 ступенек от пола наземного вестибюля до пола подземной станции. Ширина ступенек 40 см, высота 20 см. Определите а) длину лестницы, б) глубину станции по вертикали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4915" y="2852936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крепления мачты нужно установить 4 троса. Один конец каждого троса должен крепиться на высоте 12 м, другой на земле на расстоянии 5 м от мачты. Хватит ли 50 м троса для крепления мачты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7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363" y="3069507"/>
            <a:ext cx="3701751" cy="261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01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9717" y="1763762"/>
            <a:ext cx="5904656" cy="338437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Построение молниеотводов и антенн сотовой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связи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Какую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наименьшую высоту должна иметь вышка мобильной связи, чтобы передачу можно было принимать в радиусе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r=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18 км? (радиус земли равен 6380 км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g1.liveinternet.ru/images/foto/c/0/375/1277375/f_209728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20050"/>
            <a:ext cx="215925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4373" y="332656"/>
            <a:ext cx="2397125" cy="284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avatars.mds.yandex.net/get-pdb/2002417/39327487-59a4-44b9-9fec-f3e771c2f88d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466" y="415039"/>
            <a:ext cx="3238219" cy="301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2400" y="1372469"/>
            <a:ext cx="4572000" cy="37487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12 апреля 1961 года Ю.А. Гагарин на космическом корабле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Восток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 поднят над землёй на максимальную высоту 327 километров. На каком расстоянии от корабля находились в это время наиболее удалённые от него и видимые космонавтом участки поверхности Земли? (Радиус Земли ≈6400 км).</a:t>
            </a:r>
          </a:p>
        </p:txBody>
      </p:sp>
      <p:pic>
        <p:nvPicPr>
          <p:cNvPr id="9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466" y="3573016"/>
            <a:ext cx="323821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0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579" y="1310393"/>
            <a:ext cx="2988425" cy="154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49080"/>
            <a:ext cx="2520280" cy="79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5" y="260648"/>
            <a:ext cx="5200004" cy="6408712"/>
          </a:xfrm>
        </p:spPr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ru-RU" dirty="0"/>
              <a:t> </a:t>
            </a:r>
          </a:p>
          <a:p>
            <a:pPr marL="0" indent="0" algn="just" fontAlgn="base">
              <a:buNone/>
            </a:pPr>
            <a:r>
              <a:rPr lang="ru-RU" dirty="0"/>
              <a:t>     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буду пытаться привести все примеры использования теоремы - это вряд ли было бы возможно. Область применения теоремы достаточно обширна и вообще не может быть указана с достаточной полнотой.</a:t>
            </a:r>
          </a:p>
          <a:p>
            <a:pPr marL="0" indent="0" algn="just" fontAlgn="base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fontAlgn="base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результате исследования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выяснил 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некоторые области применения теоремы Пифагора.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Собрано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и обработано много материала из литературных источников и интернета по данной теме. Да, действительно, с помощью теоремы Пифагора можно решать не только математические задачи. Теорема Пифагора нашла свое применение в строительстве и архитектуре, мобильной связи, литературе.</a:t>
            </a:r>
          </a:p>
          <a:p>
            <a:pPr algn="just"/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859216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6"/>
            <a:ext cx="8208912" cy="597666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ходе работы над проектом я рассмотрел области применения теоремы Пифагора, и увидел, что в какую бы сторону я не посмотрел, везде можно увидеть объект, к которому можно ее применить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Значение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теоремы состоит в том, что из нее или с ее помощью  можно вывести большинство теорем геометрии и решить множество задач. Из-за этого многие ученые называют  эту теорему самой главной в геометрии.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результате решения поставленных задач я пришел к выводу, что выдвинутая мною  гипотеза нашла подтверждение. Да, действительно, с помощью теоремы Пифагора можно решать не только математические задачи, но и широко использовать ее в практической деятельности человека. Теорема Пифагора нашла свое применение в строительстве и архитектуре, мобильной связи и литературе, и других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областях.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Эта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работа позволила мне заглянуть за пределы школьной программы по математике и узнать не только те доказательства теоремы Пифагора, которые приведены в учебниках, но и другие любопытные способы доказать знаменитую теорему. А также увидеть примеры, как теорема Пифагора может применяться в обычной жизни.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2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92211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Литература и </a:t>
            </a:r>
            <a:r>
              <a:rPr lang="ru-RU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8136904" cy="54726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1. Геометрия: учеб. для 7-9 </a:t>
            </a:r>
            <a:r>
              <a:rPr lang="ru-RU" dirty="0" err="1"/>
              <a:t>кл</a:t>
            </a:r>
            <a:r>
              <a:rPr lang="ru-RU" dirty="0"/>
              <a:t>. сред. </a:t>
            </a:r>
            <a:r>
              <a:rPr lang="ru-RU" dirty="0" err="1"/>
              <a:t>шк</a:t>
            </a:r>
            <a:r>
              <a:rPr lang="ru-RU" dirty="0"/>
              <a:t>. / авт.-сост. Л. С. </a:t>
            </a:r>
            <a:r>
              <a:rPr lang="ru-RU" dirty="0" err="1"/>
              <a:t>Атанасян</a:t>
            </a:r>
            <a:r>
              <a:rPr lang="ru-RU" dirty="0"/>
              <a:t>, В. Ф. Бутузов, С. Б. Кадомцев и др. - 4-е изд. - М.: Просвещение, 2014. - 335 с</a:t>
            </a:r>
          </a:p>
          <a:p>
            <a:pPr marL="0" indent="0">
              <a:buNone/>
            </a:pPr>
            <a:r>
              <a:rPr lang="ru-RU" dirty="0"/>
              <a:t>2.Глейзер Г. И. История математики в школе. М., 1982</a:t>
            </a:r>
          </a:p>
          <a:p>
            <a:pPr marL="0" indent="0">
              <a:buNone/>
            </a:pPr>
            <a:r>
              <a:rPr lang="ru-RU" dirty="0"/>
              <a:t>3. </a:t>
            </a:r>
            <a:r>
              <a:rPr lang="ru-RU" u="sng" dirty="0">
                <a:hlinkClick r:id="rId3"/>
              </a:rPr>
              <a:t>http://obshe.net/posts/id785.html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u="sng" dirty="0">
                <a:hlinkClick r:id="rId4"/>
              </a:rPr>
              <a:t>https://ru.wikipedia.org/wiki/Пифагор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5. </a:t>
            </a:r>
            <a:r>
              <a:rPr lang="ru-RU" u="sng" dirty="0">
                <a:hlinkClick r:id="rId5"/>
              </a:rPr>
              <a:t>https://calculator888.ru/blog/biografiya/pifagor.html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6. Теория и философия музыки Пифагора </a:t>
            </a:r>
            <a:r>
              <a:rPr lang="ru-RU" u="sng" dirty="0">
                <a:hlinkClick r:id="rId6"/>
              </a:rPr>
              <a:t>https://megaobuchalka.ru/10/21425.html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7. </a:t>
            </a:r>
            <a:r>
              <a:rPr lang="ru-RU" u="sng" dirty="0">
                <a:hlinkClick r:id="rId7"/>
              </a:rPr>
              <a:t>https://fil.wikireading.ru/81338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8. Краткая биография Пифагора Самосского</a:t>
            </a:r>
          </a:p>
          <a:p>
            <a:pPr marL="0" indent="0">
              <a:buNone/>
            </a:pPr>
            <a:r>
              <a:rPr lang="ru-RU" u="sng" dirty="0" smtClean="0">
                <a:hlinkClick r:id="rId8"/>
              </a:rPr>
              <a:t>http</a:t>
            </a:r>
            <a:r>
              <a:rPr lang="ru-RU" u="sng" dirty="0">
                <a:hlinkClick r:id="rId8"/>
              </a:rPr>
              <a:t>://www.wisdoms.one/biografiya_pifagor.html</a:t>
            </a: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467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208912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заключается в том, что данный проект поможет учащимся познакомиться с любопытными геометрическими и историческими фактами, оригинальными подходами к доказательству и выяснить области применения теоремы Пифагора, познакомиться с примерами задач и их решением, имеющих широкий круг применения в практической деятельности человека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 помощью теоремы Пифагора можно решать не только математические задачи, но и использовать в практической деятельности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8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0330944">
            <a:off x="1000520" y="2875555"/>
            <a:ext cx="7632848" cy="125638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6400" b="1" dirty="0">
                <a:ln w="10541" cmpd="sng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dirty="0"/>
          </a:p>
        </p:txBody>
      </p:sp>
      <p:pic>
        <p:nvPicPr>
          <p:cNvPr id="5" name="Picture 11" descr="пока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41148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пока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461" y="3573016"/>
            <a:ext cx="41148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45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8136904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показать значение теоремы Пифагора в развитии науки и практической деятельности человека.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исследования: теорема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Пифагора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исследования: практическое применение теоремы в современной науке и  повседневной деятельности человека.</a:t>
            </a:r>
          </a:p>
          <a:p>
            <a:endParaRPr lang="ru-RU" dirty="0"/>
          </a:p>
        </p:txBody>
      </p:sp>
      <p:pic>
        <p:nvPicPr>
          <p:cNvPr id="1026" name="Picture 2" descr="D:\User\Desktop\Даня\картинки\03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2" t="42626" r="25303" b="7879"/>
          <a:stretch/>
        </p:blipFill>
        <p:spPr bwMode="auto">
          <a:xfrm>
            <a:off x="2396837" y="3573016"/>
            <a:ext cx="4047372" cy="309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208912" cy="6336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Теоретическая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значимость исследования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состоит в том, что в нём на основе системного подхода представлено практическое применение открытия Пифагора в жизнедеятельности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Прикладная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ценность исследования заключается в анализе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литературных источников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интернет - ресурсов  и применение данной работы на уроках геометрии, на занятиях математического кружка и во внеурочной работе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Новизна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школьном курсе геометрии с помощью теоремы Пифагора решаются только математические задачи. К сожалению, вопрос о практическом применении теоремы Пифагора практически не рассматривается. </a:t>
            </a:r>
          </a:p>
        </p:txBody>
      </p:sp>
    </p:spTree>
    <p:extLst>
      <p:ext uri="{BB962C8B-B14F-4D97-AF65-F5344CB8AC3E}">
        <p14:creationId xmlns:p14="http://schemas.microsoft.com/office/powerpoint/2010/main" val="34995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04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24" y="298097"/>
            <a:ext cx="3454718" cy="313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:\Users\Admin\Desktop\Безымянный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24" y="3645024"/>
            <a:ext cx="3454718" cy="301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66219"/>
            <a:ext cx="4572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Наследие </a:t>
            </a:r>
            <a:r>
              <a:rPr lang="ru-RU" sz="3600" b="1" dirty="0" smtClean="0">
                <a:solidFill>
                  <a:srgbClr val="0070C0"/>
                </a:solidFill>
              </a:rPr>
              <a:t>Пифагора</a:t>
            </a:r>
          </a:p>
          <a:p>
            <a:pPr algn="ct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Дата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рождения Пифагора точно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неизвестна. Историки предполагают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он родился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570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г. до н.э., на греческом острове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(отсюда и его прозвище – «Самосский»).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Пифагор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создал собственную религиозно-философскую школу и прославился, как один из самых великих математиков. Его ум и сообразительность на сотни лет опережали время, в котором он жил.</a:t>
            </a:r>
          </a:p>
        </p:txBody>
      </p:sp>
    </p:spTree>
    <p:extLst>
      <p:ext uri="{BB962C8B-B14F-4D97-AF65-F5344CB8AC3E}">
        <p14:creationId xmlns:p14="http://schemas.microsoft.com/office/powerpoint/2010/main" val="163124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56" y="0"/>
            <a:ext cx="91833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User\Desktop\Даня\картинки\img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22759" r="13182" b="22696"/>
          <a:stretch/>
        </p:blipFill>
        <p:spPr bwMode="auto">
          <a:xfrm>
            <a:off x="971600" y="2996952"/>
            <a:ext cx="7592291" cy="374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Образование у Пифагора было очень хорошим, юношу обучало много наставников, среди которых были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Ферекид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Сиросский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Гермодамант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Следующим местом, где Пифагор совершенствовал познания, стал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Милет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там его ждало знакомство с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Фалесом,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ученым, посоветовавшим ему поехать в Египет.</a:t>
            </a:r>
          </a:p>
        </p:txBody>
      </p:sp>
    </p:spTree>
    <p:extLst>
      <p:ext uri="{BB962C8B-B14F-4D97-AF65-F5344CB8AC3E}">
        <p14:creationId xmlns:p14="http://schemas.microsoft.com/office/powerpoint/2010/main" val="8712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933056"/>
            <a:ext cx="8003232" cy="27724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Возвращение   на    родину     состоялось     примерно   в 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530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г.до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э. 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острове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он оставался недолго. В знак протеста против тирана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Поликрата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поселился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одной из греческих колоний Южной Италии в городе Кротоне.  Там Пифагор организовал тайный союз молодёжи из представителей аристократии. </a:t>
            </a:r>
          </a:p>
        </p:txBody>
      </p:sp>
      <p:pic>
        <p:nvPicPr>
          <p:cNvPr id="2050" name="Picture 2" descr="D:\User\Desktop\Даня\картинки\slide-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1"/>
          <a:stretch/>
        </p:blipFill>
        <p:spPr bwMode="auto">
          <a:xfrm>
            <a:off x="1710471" y="228716"/>
            <a:ext cx="6315362" cy="344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34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8640"/>
            <a:ext cx="4464496" cy="64087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900" b="1" dirty="0" smtClean="0">
                <a:solidFill>
                  <a:srgbClr val="0070C0"/>
                </a:solidFill>
                <a:cs typeface="Times New Roman" pitchFamily="18" charset="0"/>
              </a:rPr>
              <a:t>Пифагор и пифагорейцы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Пифагор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 не только учёным, но "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совмести-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тельству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 он являлся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активным проповедником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собственных учений. В Кротоне Пифагор основывает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Пифагорей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союз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просуществовавший около двух веков и ставший центром духовной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общест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венной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жизни.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Пифагорейцы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как их позднее стали называть, занимались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математикой, философией,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есте-ственными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науками. </a:t>
            </a:r>
          </a:p>
        </p:txBody>
      </p:sp>
      <p:pic>
        <p:nvPicPr>
          <p:cNvPr id="1026" name="Picture 2" descr="D:\User\Desktop\Даня\картинки\0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2" t="5925" r="1945" b="7779"/>
          <a:stretch/>
        </p:blipFill>
        <p:spPr bwMode="auto">
          <a:xfrm>
            <a:off x="5461000" y="406400"/>
            <a:ext cx="3505200" cy="591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59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0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257513"/>
            <a:ext cx="79208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Пифагорейцами было сделано много важных открытий в арифметике и геометрии, в том числе: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теорема о сумме внутренних углов треугольника;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построение правильных многоугольников и деление плоскости на некоторые из них;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геометрические способы решения квадратных уравнений;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деление чисел на чётные и нечётные, простые и составные; введение фигурных, совершенных и дружественных чисел;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доказательство того, что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является рациональным числом;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6) создание математической теории музыки и учения об арифметических, геометрических и гармонических пропорциях и многое другое.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Пифагорейцы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совершили массу открытий в математике и геометрии.</a:t>
            </a:r>
          </a:p>
        </p:txBody>
      </p:sp>
    </p:spTree>
    <p:extLst>
      <p:ext uri="{BB962C8B-B14F-4D97-AF65-F5344CB8AC3E}">
        <p14:creationId xmlns:p14="http://schemas.microsoft.com/office/powerpoint/2010/main" val="23874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1136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казенное  общеобразовательное учреждение «Николо-Погореловская средняя общеобразовательная школа»  Исследовательская работа по математике на тему:  «Пифагор: известное и неизвестное»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Сокровище геометрии – Теорема Пифагора</vt:lpstr>
      <vt:lpstr>Презентация PowerPoint</vt:lpstr>
      <vt:lpstr>Теорема Пифагора  в практической деятельности </vt:lpstr>
      <vt:lpstr>Применение теоремы Пифагора 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Литература и интернет-ресурсы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математике на тему:  «Наследие Пифагора»</dc:title>
  <dc:creator>User</dc:creator>
  <cp:lastModifiedBy>User</cp:lastModifiedBy>
  <cp:revision>49</cp:revision>
  <dcterms:created xsi:type="dcterms:W3CDTF">2020-02-22T18:16:07Z</dcterms:created>
  <dcterms:modified xsi:type="dcterms:W3CDTF">2022-10-31T18:32:42Z</dcterms:modified>
</cp:coreProperties>
</file>