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86" r:id="rId2"/>
    <p:sldId id="310" r:id="rId3"/>
    <p:sldId id="291" r:id="rId4"/>
    <p:sldId id="302" r:id="rId5"/>
    <p:sldId id="290" r:id="rId6"/>
    <p:sldId id="293" r:id="rId7"/>
    <p:sldId id="289" r:id="rId8"/>
    <p:sldId id="288" r:id="rId9"/>
    <p:sldId id="306" r:id="rId10"/>
    <p:sldId id="307" r:id="rId11"/>
    <p:sldId id="311" r:id="rId12"/>
    <p:sldId id="295" r:id="rId13"/>
  </p:sldIdLst>
  <p:sldSz cx="12192000" cy="6858000"/>
  <p:notesSz cx="6726238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668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18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32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921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55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14858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8470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545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507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06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549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41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51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716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74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17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71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3B461-D40E-4C4A-9BDB-8EBFE08B1F58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75A13B-CC5C-4B4D-911C-7E308C80B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52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65242" y="772512"/>
            <a:ext cx="88454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«Обеспечение 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равных возможностей полноценного развития каждого ребёнка в период дошкольного  детства независимо от места проживания, пола, нации, языка, социального статуса, психофизиологических особенностей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(в том числе ограниченных возможностей здоровья)»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МБДОУ «ДС «Солнышко» п. Ханымей».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20200804_180848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121572" y="3026979"/>
            <a:ext cx="2648606" cy="2270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E:\Новая папка\DSC_0719.JPG"/>
          <p:cNvPicPr>
            <a:picLocks noChangeAspect="1" noChangeArrowheads="1"/>
          </p:cNvPicPr>
          <p:nvPr/>
        </p:nvPicPr>
        <p:blipFill>
          <a:blip r:embed="rId4" cstate="print"/>
          <a:srcRect l="19231"/>
          <a:stretch>
            <a:fillRect/>
          </a:stretch>
        </p:blipFill>
        <p:spPr bwMode="auto">
          <a:xfrm>
            <a:off x="6467003" y="3058508"/>
            <a:ext cx="2488059" cy="221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74563" y="1333041"/>
            <a:ext cx="84168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8083" y="1371600"/>
            <a:ext cx="85764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9352" y="1371602"/>
            <a:ext cx="9128234" cy="50449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Предметно пространственная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87366" y="2096815"/>
            <a:ext cx="2427889" cy="4571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Группы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73007" y="2123092"/>
            <a:ext cx="2427889" cy="4151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Спортивный  зал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93476" y="2086302"/>
            <a:ext cx="2427889" cy="42041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Музыкальный  зал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40775" y="3137338"/>
            <a:ext cx="2427889" cy="488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Кабинет учителя-логопеда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8266" y="3132083"/>
            <a:ext cx="2427889" cy="488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Stem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-центр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24002" y="3142594"/>
            <a:ext cx="2427889" cy="488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Кабинет педагога-психолога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C:\Users\Денис\Desktop\Работа\IMG_20181221_1653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6896" y="4903075"/>
            <a:ext cx="480820" cy="614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8" descr="C:\Users\Денис\Desktop\Работа\IMG_20181228_110127.jpg"/>
          <p:cNvPicPr>
            <a:picLocks noChangeAspect="1" noChangeArrowheads="1"/>
          </p:cNvPicPr>
          <p:nvPr/>
        </p:nvPicPr>
        <p:blipFill>
          <a:blip r:embed="rId4" cstate="print"/>
          <a:srcRect t="31726" b="35873"/>
          <a:stretch>
            <a:fillRect/>
          </a:stretch>
        </p:blipFill>
        <p:spPr>
          <a:xfrm>
            <a:off x="7429795" y="5423337"/>
            <a:ext cx="610618" cy="425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C:\Users\Денис\Desktop\Работа\IMG_20181019_164822.jpg"/>
          <p:cNvPicPr/>
          <p:nvPr/>
        </p:nvPicPr>
        <p:blipFill>
          <a:blip r:embed="rId5" cstate="print"/>
          <a:srcRect l="6061" t="16162" r="27272"/>
          <a:stretch>
            <a:fillRect/>
          </a:stretch>
        </p:blipFill>
        <p:spPr bwMode="auto">
          <a:xfrm>
            <a:off x="9333186" y="4855779"/>
            <a:ext cx="346842" cy="495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4382815" y="4078015"/>
            <a:ext cx="2427889" cy="488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Консультативный пункт.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74563" y="1333041"/>
            <a:ext cx="84168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8083" y="1371600"/>
            <a:ext cx="85764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6" name="Рисунок 15" descr="C:\Users\Admin\Downloads\20200830_1708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2676" y="1261242"/>
            <a:ext cx="1907628" cy="1876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C:\Users\Admin\Downloads\20200830_1715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1614" y="1324304"/>
            <a:ext cx="193916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C:\Users\Admin\Downloads\20200830_1710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503" y="1308537"/>
            <a:ext cx="1891862" cy="1860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Documents\ФОТО КОЧЕВЫЕ И ДОУ\фото 2019\добавить на сайт\IMG-54a29362e1a0371a7b13f28df29606f6-V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97613" y="1324303"/>
            <a:ext cx="1970689" cy="184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20181118_140900"/>
          <p:cNvPicPr>
            <a:picLocks noChangeAspect="1" noChangeArrowheads="1"/>
          </p:cNvPicPr>
          <p:nvPr/>
        </p:nvPicPr>
        <p:blipFill>
          <a:blip r:embed="rId7" cstate="print">
            <a:lum bright="3000" contrast="3000"/>
          </a:blip>
          <a:srcRect/>
          <a:stretch>
            <a:fillRect/>
          </a:stretch>
        </p:blipFill>
        <p:spPr bwMode="auto">
          <a:xfrm>
            <a:off x="2520606" y="3342291"/>
            <a:ext cx="2034471" cy="1797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:\Documents\КОЧЕВАЯ ГРУППА\Все по Пяк\ФОТ СТОЙБИЩЕ\DSCN034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5153" y="3324486"/>
            <a:ext cx="2147123" cy="1673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Documents\КОЧЕВАЯ ГРУППА\Все по Пяк\ФОТ СТОЙБИЩЕ\для сайта\DSCN036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04190" y="3326524"/>
            <a:ext cx="2607587" cy="1450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5486401" y="2222938"/>
            <a:ext cx="3515709" cy="2364828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\AppData\Local\Temp\Rar$DI68.008\images (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9517" y="1487276"/>
            <a:ext cx="2664372" cy="3494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65242" y="1056290"/>
            <a:ext cx="6669765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Одной из основных  целей  ФГОС ДО является: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«Обеспечения государством равенства возможностей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каждого ребенка в получении качественного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дошкольного образования».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Именно стандарт как нормативный правовой документ призван обеспечить каждому ребенку независимо от национальных, территориальных, имущественных  и других различий возможность достижения необходимого  и достаточного уровня развития для последующего успешного обучения на следующем уровне системы непрерывного образования России.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900igr.net/up/datas/197745/0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8523" y="1481959"/>
            <a:ext cx="2191407" cy="2349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84733" y="1432193"/>
            <a:ext cx="83177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65738" y="1135117"/>
            <a:ext cx="84030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муниципальном  бюджетном дошкольном образовательном учреждении  «Детский сад «Солнышко»  п. Ханымей образовательная деятельность ведётся по нескольким адресам: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Корпус 1 ул. Молодёжная д1а;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Корпус 2 ул. Нефтяников д.17;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Стойбище 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Лангувичей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–Большая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Хаслета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Стойбище  «Айваседо».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МБДОУ «ДС «Солнышко» п. Ханымей  функционирует  8 разновозрастных групп, из них: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  кочевых (кратковременного пребывания детей  с 1 до 8 лет);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 общеразвивающих (2 гр.  с 1-4 лет;  1 гр. С  4,8-8 лет);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58679" y="1496728"/>
            <a:ext cx="854857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7" descr="D:\Documents\КОЧЕВАЯ ГРУППА\Все по Пяк\ФОТ СТОЙБИЩЕ\DSCN0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4271" y="3780287"/>
            <a:ext cx="2466073" cy="1674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Ирина\Desktop\Фото телефон\IMG_20190110_1449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6763" y="2862152"/>
            <a:ext cx="2368626" cy="1700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017986" y="1119351"/>
            <a:ext cx="770933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группы кратковременного пребывания  ( с 1 года до 8 лет)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группы комбинированной направленности ( с  4   до 8 лет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группа компенсирующей направленности ( с 5 лет до 8 лет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группы разновозрастные  общеразвивающей направленности ( с 1 года до 8лет).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C:\Users\USER\Desktop\камера март\IMG-20190109-WA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8867" y="2854145"/>
            <a:ext cx="2480441" cy="168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1428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82177" y="905232"/>
            <a:ext cx="674232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36487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87367" y="1545021"/>
            <a:ext cx="860797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ФГОС ДО , в МБДОУ «ДС «Солнышко» п. Ханымей  разработаны и утверждены  ООП ДО и АООП ДО: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дошкольного образования  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(разработана  в соответствии с  ФГОС ДО и с учетом  комплексных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образовательных программы дошкольного образования «Первые шаги» и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«Детство». (Приказ № 07\ДО от 24.03.2020г.);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дошкольного образования групп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кратковременного пребывания воспитанников (кочевые дошкольные группы, 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учетом  комплексных образовательных программы дошкольного образования «От рождения до школы». (Приказ № 07\ДО от 24.03.2020г.);</a:t>
            </a:r>
          </a:p>
          <a:p>
            <a:pPr marL="342900" indent="-3429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82415" y="1245476"/>
            <a:ext cx="90336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Адаптированная основная  образовательная программа  дошкольного образования  групп комбинированной направленности учетом примерной АООП ДО,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Екжанова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Е.А.,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Стребелева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Е.А. Программа дошкольных образовательных учреждений для детей с нарушением интеллекта; комплексной  образовательной программой дошкольного образования Н.В.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Нищевой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детей с тяжелыми нарушениями речи (общим недоразвитием речи)  (Приказ № 07\ДО от 24.03.2020г.);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Адаптированная основная  образовательная программа  дошкольного образования  группы компенсирующей направленности  для детей с тяжёлыми нарушениями речи. Разработана с учетом комплексной  образовательной программой дошкольного образования Н.В.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Нищевой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детей с тяжелыми нарушениями речи (общим недоразвитием речи) с 3 до 7 лет» (Приказ № 07\ДО от 24.03.2020г.).</a:t>
            </a:r>
          </a:p>
          <a:p>
            <a:pPr marL="342900" indent="-342900" algn="just"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31345" y="1542361"/>
            <a:ext cx="86702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45476" y="1261240"/>
            <a:ext cx="89863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Рабочие программы педагогов и специалистов.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Парциальная модульная программа развития интеллектуальных способностей в процессе познавательной деятельности и вовлечения в научно-техническое творчество «STEM-образование детей дошкольного и младшего школьного возраст» ;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дошкольного образования по формированию культуры здорового образа жизни и патриотическому воспитанию детей подготовительной группы «Будь здоров, как Макс Орлов»;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по программе с этнокультурным образованием детей дошкольного возраста «Край мой северный – Ямал!» .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«Ладушки. Праздник каждый день»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  Программа «Основы  безопасности  детей  дошкольного  возраста».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98179" y="1529255"/>
            <a:ext cx="939624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обеспечение равных возможностей  полноценного развития детей   образовательная деятельность  выстроена следующим образом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реализация Программы 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Укомплектование педагогическим персоналом: (14 воспитателей , 1 педагог -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Психолог( учитель-дефектолог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вн.сов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.); 2  учителя-логопеда,  2 инструктора по физической культуре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сов.),  1 музыкальный руководитель).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 Организация работы  консультативного пункта.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Организация ППС в  МБДОУ «ДС «Солнышко» п. Ханымей.( субвенция, гранты)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 Взаимодействие с социумом ( ДДТ, школы, ДШИ, ДЮСШ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Хыльмик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pp.userapi.com/c846218/v846218118/8c8c5/jgq6yDkf4h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74563" y="1333041"/>
            <a:ext cx="84168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8083" y="1371600"/>
            <a:ext cx="85764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9352" y="1371602"/>
            <a:ext cx="9128234" cy="50449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Реализация  ООП  и АООП      Корпус 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92773" y="2002221"/>
            <a:ext cx="2427889" cy="8198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Смешанная ранняя группа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41476" y="1996966"/>
            <a:ext cx="2427889" cy="8198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Старшая-подготовительная группа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09242" y="2007475"/>
            <a:ext cx="2427889" cy="8198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Группа комбинированной направленности (ТНР)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 со стрелкой вверх 15"/>
          <p:cNvSpPr/>
          <p:nvPr/>
        </p:nvSpPr>
        <p:spPr>
          <a:xfrm>
            <a:off x="1403129" y="2885090"/>
            <a:ext cx="2159877" cy="1891862"/>
          </a:xfrm>
          <a:prstGeom prst="up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рук-ль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 со стрелкой вверх 16"/>
          <p:cNvSpPr/>
          <p:nvPr/>
        </p:nvSpPr>
        <p:spPr>
          <a:xfrm>
            <a:off x="4535212" y="2769475"/>
            <a:ext cx="5002925" cy="1308538"/>
          </a:xfrm>
          <a:prstGeom prst="up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Воспитатели, инструктор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рук-ль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инструктор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физ.восп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 со стрелкой вверх 18"/>
          <p:cNvSpPr/>
          <p:nvPr/>
        </p:nvSpPr>
        <p:spPr>
          <a:xfrm>
            <a:off x="4666594" y="4172607"/>
            <a:ext cx="2128345" cy="1124607"/>
          </a:xfrm>
          <a:prstGeom prst="up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 ДДТ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носка со стрелкой вверх 19"/>
          <p:cNvSpPr/>
          <p:nvPr/>
        </p:nvSpPr>
        <p:spPr>
          <a:xfrm>
            <a:off x="7294180" y="4135819"/>
            <a:ext cx="2128345" cy="1129863"/>
          </a:xfrm>
          <a:prstGeom prst="up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 ДДТ,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Тренер Форвард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2231</TotalTime>
  <Words>542</Words>
  <Application>Microsoft Office PowerPoint</Application>
  <PresentationFormat>Произвольный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 Ciop</dc:creator>
  <cp:lastModifiedBy>Admin</cp:lastModifiedBy>
  <cp:revision>202</cp:revision>
  <cp:lastPrinted>2016-05-13T08:39:06Z</cp:lastPrinted>
  <dcterms:created xsi:type="dcterms:W3CDTF">2016-05-11T12:38:22Z</dcterms:created>
  <dcterms:modified xsi:type="dcterms:W3CDTF">2021-02-26T06:35:29Z</dcterms:modified>
</cp:coreProperties>
</file>