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74" r:id="rId4"/>
    <p:sldId id="279" r:id="rId5"/>
    <p:sldId id="281" r:id="rId6"/>
    <p:sldId id="282" r:id="rId7"/>
    <p:sldId id="275" r:id="rId8"/>
    <p:sldId id="276" r:id="rId9"/>
    <p:sldId id="28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7" autoAdjust="0"/>
    <p:restoredTop sz="94660"/>
  </p:normalViewPr>
  <p:slideViewPr>
    <p:cSldViewPr>
      <p:cViewPr varScale="1">
        <p:scale>
          <a:sx n="86" d="100"/>
          <a:sy n="86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Удовлетворенность родителей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 реализации проекта(2014-2017 уч.г.)</c:v>
                </c:pt>
                <c:pt idx="1">
                  <c:v>1-й год реализации проекта(2017-2018уч.г.)</c:v>
                </c:pt>
                <c:pt idx="2">
                  <c:v>Реализация проекта  с 2018  уч.г.)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0.86</c:v>
                </c:pt>
                <c:pt idx="1">
                  <c:v>0.9</c:v>
                </c:pt>
                <c:pt idx="2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Мониторинг подготовке к школе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 реализации проекта(2014-2017 уч.г.)</c:v>
                </c:pt>
                <c:pt idx="1">
                  <c:v>1-й год реализации проекта(2017-2018уч.г.)</c:v>
                </c:pt>
                <c:pt idx="2">
                  <c:v>Реализация проекта  с 2018  уч.г.)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0.75</c:v>
                </c:pt>
                <c:pt idx="1">
                  <c:v>0.75</c:v>
                </c:pt>
                <c:pt idx="2">
                  <c:v>0.83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Наполняемость группы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 реализации проекта(2014-2017 уч.г.)</c:v>
                </c:pt>
                <c:pt idx="1">
                  <c:v>1-й год реализации проекта(2017-2018уч.г.)</c:v>
                </c:pt>
                <c:pt idx="2">
                  <c:v>Реализация проекта  с 2018  уч.г.)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0.7</c:v>
                </c:pt>
                <c:pt idx="1">
                  <c:v>0.8</c:v>
                </c:pt>
                <c:pt idx="2">
                  <c:v>0.93</c:v>
                </c:pt>
              </c:numCache>
            </c:numRef>
          </c:val>
        </c:ser>
        <c:axId val="103807616"/>
        <c:axId val="96862592"/>
      </c:barChart>
      <c:catAx>
        <c:axId val="103807616"/>
        <c:scaling>
          <c:orientation val="minMax"/>
        </c:scaling>
        <c:axPos val="b"/>
        <c:numFmt formatCode="General" sourceLinked="1"/>
        <c:tickLblPos val="nextTo"/>
        <c:crossAx val="96862592"/>
        <c:crosses val="autoZero"/>
        <c:auto val="1"/>
        <c:lblAlgn val="ctr"/>
        <c:lblOffset val="100"/>
      </c:catAx>
      <c:valAx>
        <c:axId val="96862592"/>
        <c:scaling>
          <c:orientation val="minMax"/>
        </c:scaling>
        <c:axPos val="l"/>
        <c:majorGridlines/>
        <c:numFmt formatCode="0%" sourceLinked="1"/>
        <c:tickLblPos val="nextTo"/>
        <c:crossAx val="1038076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>
            <a:avLst/>
          </a:prstGeom>
          <a:noFill/>
        </p:spPr>
      </p:pic>
      <p:pic>
        <p:nvPicPr>
          <p:cNvPr id="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>
            <a:avLst/>
          </a:prstGeom>
          <a:noFill/>
        </p:spPr>
      </p:pic>
      <p:pic>
        <p:nvPicPr>
          <p:cNvPr id="20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>
            <a:avLst/>
          </a:prstGeom>
          <a:noFill/>
        </p:spPr>
      </p:pic>
      <p:pic>
        <p:nvPicPr>
          <p:cNvPr id="13321" name="Picture 9" descr="http://img-fotki.yandex.ru/get/5804/svetlera.73/0_51a0d_ac1c6dd1_XL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956376" y="5085184"/>
            <a:ext cx="922731" cy="1423497"/>
          </a:xfrm>
          <a:prstGeom prst="rect">
            <a:avLst/>
          </a:prstGeom>
          <a:noFill/>
        </p:spPr>
      </p:pic>
      <p:pic>
        <p:nvPicPr>
          <p:cNvPr id="13323" name="Picture 11" descr="http://img-fotki.yandex.ru/get/4808/svetlera.73/0_519f5_f10280ea_XS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00392" y="116632"/>
            <a:ext cx="952500" cy="942976"/>
          </a:xfrm>
          <a:prstGeom prst="rect">
            <a:avLst/>
          </a:prstGeom>
          <a:noFill/>
        </p:spPr>
      </p:pic>
      <p:pic>
        <p:nvPicPr>
          <p:cNvPr id="25" name="Picture 9" descr="http://img-fotki.yandex.ru/get/5804/svetlera.73/0_51a0d_ac1c6dd1_XL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 flipH="1">
            <a:off x="323528" y="5085184"/>
            <a:ext cx="922731" cy="142349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571744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8001056" cy="6810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1000"/>
              </a:spcAft>
            </a:pPr>
            <a:r>
              <a:rPr lang="ru-RU" sz="1800" b="1" kern="1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ОБРАЗОВАНИЕ В УСЛОВИЯХ КОЧЕВЬЯ: </a:t>
            </a: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kern="1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ВОЗМОЖНОСТИ И ПОТЕНЦИАЛ»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«Солнышко» п. </a:t>
            </a:r>
            <a:r>
              <a:rPr lang="ru-RU" sz="18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Ханымей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8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Пуровского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недрение инновационных образовательных технологий для перспективного развития кочевого образования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Лего-конструирование и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алгоритмика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CB447CA-BE14-4B49-8F42-2905455AC4B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78501"/>
            <a:ext cx="2336165" cy="1704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E:\Новая папка\DSC_0719.JPG">
            <a:extLst>
              <a:ext uri="{FF2B5EF4-FFF2-40B4-BE49-F238E27FC236}">
                <a16:creationId xmlns="" xmlns:a16="http://schemas.microsoft.com/office/drawing/2014/main" id="{8360925A-665A-4049-A98D-172CA2894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5255" y="3319204"/>
            <a:ext cx="3017850" cy="1704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://sosh21.mogilev.by/wp-content/uploads/2015/11/11.png">
            <a:extLst>
              <a:ext uri="{FF2B5EF4-FFF2-40B4-BE49-F238E27FC236}">
                <a16:creationId xmlns="" xmlns:a16="http://schemas.microsoft.com/office/drawing/2014/main" id="{929AFC7C-648C-4CE7-8BA2-EC93381A34F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78" y="3278501"/>
            <a:ext cx="2128738" cy="1585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/>
        </p:nvSpPr>
        <p:spPr>
          <a:xfrm>
            <a:off x="3000364" y="2357430"/>
            <a:ext cx="3071834" cy="1785950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21" name="Выгнутая вниз стрелка 20"/>
          <p:cNvSpPr/>
          <p:nvPr/>
        </p:nvSpPr>
        <p:spPr>
          <a:xfrm>
            <a:off x="642878" y="3429000"/>
            <a:ext cx="8501122" cy="2000264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низ стрелка 27"/>
          <p:cNvSpPr/>
          <p:nvPr/>
        </p:nvSpPr>
        <p:spPr>
          <a:xfrm rot="10800000">
            <a:off x="500034" y="928670"/>
            <a:ext cx="8501122" cy="2214578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571744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800105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Процесс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модернизации образования предъявляет серьезные требования к дошкольным учреждениям, как первой ступени в системе непрерывного образования. В современных условиях реформирования образования радикально меняется и статус педагога, его образовательные функции, меняются требования к его профессионально-педагогической компетентности, к уровню его профессионализма. В связи с чем, в дошкольных учреждениях  возрастает потребность в поиске  педагогом  современных  технологий формирования инновационного, инженерного мышления  и интеллектуальной активности дошкольника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CB447CA-BE14-4B49-8F42-2905455AC4B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14686"/>
            <a:ext cx="2336165" cy="1704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E:\Новая папка\DSC_0719.JPG">
            <a:extLst>
              <a:ext uri="{FF2B5EF4-FFF2-40B4-BE49-F238E27FC236}">
                <a16:creationId xmlns="" xmlns:a16="http://schemas.microsoft.com/office/drawing/2014/main" id="{8360925A-665A-4049-A98D-172CA2894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5255" y="3319204"/>
            <a:ext cx="3017850" cy="1704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://sosh21.mogilev.by/wp-content/uploads/2015/11/11.png">
            <a:extLst>
              <a:ext uri="{FF2B5EF4-FFF2-40B4-BE49-F238E27FC236}">
                <a16:creationId xmlns="" xmlns:a16="http://schemas.microsoft.com/office/drawing/2014/main" id="{929AFC7C-648C-4CE7-8BA2-EC93381A34F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78" y="3278501"/>
            <a:ext cx="2128738" cy="1585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B4B464-45B9-4512-A8A3-E6AC20730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86" y="274638"/>
            <a:ext cx="7000924" cy="1714202"/>
          </a:xfrm>
        </p:spPr>
        <p:txBody>
          <a:bodyPr/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</a:t>
            </a:r>
            <a:r>
              <a:rPr lang="ru-RU" sz="18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очевая группа </a:t>
            </a:r>
            <a:r>
              <a:rPr lang="ru-RU" sz="18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«Вепяку»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стойбища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Лангувичей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Большая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Хаслета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Вынгапуровской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тундры</a:t>
            </a:r>
            <a:r>
              <a:rPr lang="ru-RU" sz="18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кратковременного </a:t>
            </a:r>
            <a:r>
              <a:rPr lang="ru-RU" sz="18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пребывания </a:t>
            </a:r>
            <a:r>
              <a:rPr lang="ru-RU" sz="18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начала свою деятельность с </a:t>
            </a:r>
            <a:r>
              <a:rPr lang="ru-RU" sz="18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2014г</a:t>
            </a:r>
            <a:r>
              <a:rPr lang="ru-RU" sz="18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:\Новая папка\DSC_07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214422"/>
            <a:ext cx="2286016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Содержимое 10" descr="D:\Documents\КОЧЕВАЯ ГРУППА\Все по Пяк\ФОТ СТОЙБИЩЕ\IMG_061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85860"/>
            <a:ext cx="221457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D:\Documents\КОЧЕВАЯ ГРУППА\Все по Пяк\фото на отчет\IMG-ba1a2eb0d048fb58b7e49bf6e694585e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143248"/>
            <a:ext cx="3249658" cy="1709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:\Documents\КОЧЕВАЯ ГРУППА\Все по Пяк\ФОТ СТОЙБИЩЕ\IMG_067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285860"/>
            <a:ext cx="2214578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 descr="IMG-91e5b41fb203dd757506338f5e71606a-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3143248"/>
            <a:ext cx="1850431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9" descr="C:\Users\Admin\Downloads\IMG-90b81ae802f1d3593417e4f29a18e181-V.jpg"/>
          <p:cNvPicPr>
            <a:picLocks/>
          </p:cNvPicPr>
          <p:nvPr/>
        </p:nvPicPr>
        <p:blipFill>
          <a:blip r:embed="rId7" cstate="print">
            <a:lum bright="10000" contrast="10000"/>
          </a:blip>
          <a:srcRect/>
          <a:stretch>
            <a:fillRect/>
          </a:stretch>
        </p:blipFill>
        <p:spPr>
          <a:xfrm>
            <a:off x="6643702" y="3143248"/>
            <a:ext cx="178595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02060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571744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8001056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Приоритетные  направления деятельности  кочевой группы «Вепяку»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период с 2019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2022г.г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Кочевую группу «Вепяку»  посещают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1 года до 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лет; Режим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 кочевой группы - 5 часов в день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дней в неделю (выходные - суббота, воскресенье, праздничные дни), без организации сна и питания.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Группа располагается в чуме, где предметно – развивающая среда организована в соответствии с возрастными особенностями детей.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Содержание образования определяется основной образовательной программой дошкольного образования, разработанной на основе примерной программы «От рождения до школы» по ред. Н.Е.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Т.С. Комаровой, М.А. Васильевой. 	Используется учебно-методический комплект (методические пособия, электронные образовательные ресурсы (ЭОР), наглядно-дидактические пособия) к программе «От рождения до школы». В кочевой группе реализуется национально-региональный компонент.  Занятия с детьми проводятся как на русском, так и на родном (ненецком) языке.  Для комплексного развития детей кочевая группа укомплектована игрушками, детскими книгами, оборудованием для продуктивной и творческой деятельности.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571744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8001056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Кадровое обеспечение и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 кадров кочевой группы: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Пяк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Наталия Анатольевна,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кочевой группы «Вепяку»,  педагогический стаж –  6 лет, образование – среднее профессиональное (в 2013 году окончила ГОУ НПО ЯНАО «Тарко-Салинское профессиональное училище», квалификация – инспектор по кадрам второй категории; профессиональная переподготовка ФГБОУ ВПО «Ивановский государственный университет»  по специальности  «Дошкольная педагогика и психология», 2016 год).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Курсы  повышения квалификации: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АНО ДПО «Институт современного образования» по теме  «Организация образовательной деятельности в ДОО на основе системно-деятельностного подхода в соответствии с ФГОС ДО», 2019г.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Picture 8" descr="C:\Users\Admin\Desktop\Удостоверенин_ПК_Пяк_2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357694"/>
            <a:ext cx="2065232" cy="139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гнутая вниз стрелка 1"/>
          <p:cNvSpPr/>
          <p:nvPr/>
        </p:nvSpPr>
        <p:spPr>
          <a:xfrm rot="10800000">
            <a:off x="357158" y="214290"/>
            <a:ext cx="8501122" cy="2214578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Admin\Desktop\наталия Пяк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071678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857233"/>
            <a:ext cx="4572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Диплом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степени международного конкурса методические разработки педагога, 2020г.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Диплом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степени 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всероссийского конкурса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ФГОСОБРазование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2020г.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esktop\пякН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071678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3357562"/>
            <a:ext cx="27860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2017г.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реализуется инновационный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Роботехника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конструирование в условиях кочевья».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429001"/>
            <a:ext cx="371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Инновационный проект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Квест – технология в условиях кочевья для организации предшкольной подготовки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участники конкурса инновационных проектов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Салехард, 2019г.)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0987F3-729D-4CC0-BDC2-968894EBC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- LEGO конструирования и робототехники в образовательный процесс кочевой группы.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4139FC-3B4F-4375-845D-375637139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10" y="1857364"/>
            <a:ext cx="8229600" cy="4209331"/>
          </a:xfrm>
        </p:spPr>
        <p:txBody>
          <a:bodyPr/>
          <a:lstStyle/>
          <a:p>
            <a:pPr algn="just" fontAlgn="base"/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/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1285860"/>
          <a:ext cx="7072362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5362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период реализации проекта  предметно-развивающая среда  кочевой группы была пополнена следующим игровым оборудованием: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-комплект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LEGO-education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WeDo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комплект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LEGO- education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WeDo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2.0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- радиоуправляемый мягкий конструктор «МАККИ ДРАЙФ»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Робомышь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Игровой комплект»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\Desktop\IMG_20210311_165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2143140" cy="2668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C:\Users\Admin\Desktop\DSCN0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928802"/>
            <a:ext cx="2730470" cy="1647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IMG_20210311_1622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928802"/>
            <a:ext cx="214314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3" name="Picture 9" descr="DSCN03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929066"/>
            <a:ext cx="271464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71934" y="3786190"/>
            <a:ext cx="2495550" cy="18954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97346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 настоящее время повышение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качества бесплатного дошкольного образования для кочевого населения арктического региона – это одна из стратегических задач стран-участниц Арктического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совета. И в национального проекта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Образование», региональных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проектов: «Цифровая образовательная среда» и «Успех каждого ребенка»,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которые направлены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создание к 2024 году современной и безопасной цифровой образовательной среды, обеспечивающей высокое качество и доступность образования всех видов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уровней, нашими педагогами был разработан проект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предшкольной подготовки детей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условиях кочевья с использованием интерактивных форм обучения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ОСТРОВОК РАЗВИТИЯ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и выиграли 500 тыс. руб.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 образом у наших детей посещающих кочевую группу  появилась еще одна возможность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получения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социально-адаптированного образования через создание развивающего пространства с учетом мобильности и информатизации.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154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 Кочевая группа «Вепяку» стойбища «Лангувичей- Большая Хаслета» Вынгапуровской тундры кратковременного пребывания начала свою деятельность с 2014г..</vt:lpstr>
      <vt:lpstr>Слайд 4</vt:lpstr>
      <vt:lpstr>Слайд 5</vt:lpstr>
      <vt:lpstr>Слайд 6</vt:lpstr>
      <vt:lpstr>Результаты реализации проекта « Внедрение - LEGO конструирования и робототехники в образовательный процесс кочевой группы.    </vt:lpstr>
      <vt:lpstr>В период реализации проекта  предметно-развивающая среда  кочевой группы была пополнена следующим игровым оборудованием: -комплект LEGO-education WeDo          -комплект LEGO- education WeDo 2.0                                               - радиоуправляемый мягкий конструктор «МАККИ ДРАЙФ» - «Робомышь. Игровой комплект» 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112</cp:revision>
  <dcterms:created xsi:type="dcterms:W3CDTF">2013-03-10T13:49:57Z</dcterms:created>
  <dcterms:modified xsi:type="dcterms:W3CDTF">2022-09-23T10:41:54Z</dcterms:modified>
</cp:coreProperties>
</file>