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58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144" y="9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CB64-C789-4CDB-A350-F49FF692A8A8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0FDA-420D-447D-859A-ED5833DF8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322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CB64-C789-4CDB-A350-F49FF692A8A8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0FDA-420D-447D-859A-ED5833DF8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781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CB64-C789-4CDB-A350-F49FF692A8A8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0FDA-420D-447D-859A-ED5833DF8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735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CB64-C789-4CDB-A350-F49FF692A8A8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0FDA-420D-447D-859A-ED5833DF8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92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CB64-C789-4CDB-A350-F49FF692A8A8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0FDA-420D-447D-859A-ED5833DF8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31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CB64-C789-4CDB-A350-F49FF692A8A8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0FDA-420D-447D-859A-ED5833DF8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170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CB64-C789-4CDB-A350-F49FF692A8A8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0FDA-420D-447D-859A-ED5833DF8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383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CB64-C789-4CDB-A350-F49FF692A8A8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0FDA-420D-447D-859A-ED5833DF8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387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CB64-C789-4CDB-A350-F49FF692A8A8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0FDA-420D-447D-859A-ED5833DF8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216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CB64-C789-4CDB-A350-F49FF692A8A8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0FDA-420D-447D-859A-ED5833DF8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0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CB64-C789-4CDB-A350-F49FF692A8A8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0FDA-420D-447D-859A-ED5833DF8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205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ECB64-C789-4CDB-A350-F49FF692A8A8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60FDA-420D-447D-859A-ED5833DF8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0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8889">
            <a:off x="1246519" y="198263"/>
            <a:ext cx="9526954" cy="71700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93858" y="6100887"/>
            <a:ext cx="64945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rgbClr val="002060"/>
                </a:solidFill>
              </a:rPr>
              <a:t>м</a:t>
            </a:r>
            <a:r>
              <a:rPr lang="ru-RU" sz="6000" b="1" dirty="0" smtClean="0">
                <a:solidFill>
                  <a:srgbClr val="002060"/>
                </a:solidFill>
              </a:rPr>
              <a:t>ультипликации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57415" y="5425428"/>
            <a:ext cx="58771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Профессии в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46797" y="4409765"/>
            <a:ext cx="1978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Автор  и составитель: </a:t>
            </a:r>
            <a:r>
              <a:rPr lang="ru-RU" sz="2000" dirty="0" err="1" smtClean="0"/>
              <a:t>Шумова</a:t>
            </a:r>
            <a:r>
              <a:rPr lang="ru-RU" sz="2000" dirty="0" smtClean="0"/>
              <a:t> Н. А.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579658" y="0"/>
            <a:ext cx="9032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Государственное  бюджетное дошкольное образовательное учреждение детский сад </a:t>
            </a:r>
          </a:p>
          <a:p>
            <a:pPr algn="ctr"/>
            <a:r>
              <a:rPr lang="ru-RU" dirty="0" smtClean="0"/>
              <a:t>№ 101 комбинированного вида Калининского района Санкт-Петербурга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4647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1891" y="457200"/>
            <a:ext cx="110143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8.Оператор.</a:t>
            </a:r>
            <a:r>
              <a:rPr lang="ru-RU" sz="2400" dirty="0"/>
              <a:t> </a:t>
            </a:r>
            <a:r>
              <a:rPr lang="ru-RU" sz="2400" dirty="0" smtClean="0"/>
              <a:t> Кадр за кадром фотографирует каждое передвижение.</a:t>
            </a:r>
          </a:p>
          <a:p>
            <a:r>
              <a:rPr lang="ru-RU" sz="2400" dirty="0" smtClean="0"/>
              <a:t>Так получается очень много фотографий – целая лента. Каждый кадр чуть-</a:t>
            </a:r>
          </a:p>
          <a:p>
            <a:r>
              <a:rPr lang="ru-RU" sz="2400" dirty="0" smtClean="0"/>
              <a:t>чуть отличается от другого, того, который рядом.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91" y="2978830"/>
            <a:ext cx="4023709" cy="401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51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28862" y="672123"/>
            <a:ext cx="58380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</a:rPr>
              <a:t>Мультипликация</a:t>
            </a:r>
            <a:r>
              <a:rPr lang="ru-RU" sz="2400" b="1" u="sng" dirty="0" smtClean="0"/>
              <a:t> </a:t>
            </a:r>
            <a:r>
              <a:rPr lang="ru-RU" sz="2400" dirty="0" smtClean="0"/>
              <a:t>— это сложный многоступенчатый процесс,</a:t>
            </a:r>
          </a:p>
          <a:p>
            <a:r>
              <a:rPr lang="ru-RU" sz="2400" dirty="0" smtClean="0"/>
              <a:t>который потребует долгого сидения на стуле, умения работать в</a:t>
            </a:r>
          </a:p>
          <a:p>
            <a:r>
              <a:rPr lang="ru-RU" sz="2400" dirty="0" smtClean="0"/>
              <a:t>команде, нести ответственность за свой участок, быть</a:t>
            </a:r>
          </a:p>
          <a:p>
            <a:r>
              <a:rPr lang="ru-RU" sz="2400" dirty="0" smtClean="0"/>
              <a:t>внимательным и сконцентрированным. Для мультфильма</a:t>
            </a:r>
          </a:p>
          <a:p>
            <a:r>
              <a:rPr lang="ru-RU" sz="2400" dirty="0" smtClean="0"/>
              <a:t>специально пишут сценарий, музыку, рисуют сюжеты и героев,</a:t>
            </a:r>
          </a:p>
          <a:p>
            <a:r>
              <a:rPr lang="ru-RU" sz="2400" dirty="0" smtClean="0"/>
              <a:t>актеры озвучивают героев.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798472" y="5314462"/>
            <a:ext cx="6572738" cy="1398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993419" y="5033176"/>
            <a:ext cx="71985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</a:rPr>
              <a:t>Создание анимации </a:t>
            </a:r>
            <a:r>
              <a:rPr lang="ru-RU" sz="2400" dirty="0" smtClean="0"/>
              <a:t>– это целое искусство и сложный процесс, в котором задействован не один десяток специалистов. Каждый из них занят</a:t>
            </a:r>
          </a:p>
          <a:p>
            <a:r>
              <a:rPr lang="ru-RU" sz="2400" dirty="0" smtClean="0"/>
              <a:t>своим важным и полезным делом.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69024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784" y="135830"/>
            <a:ext cx="1174652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</a:rPr>
              <a:t>1. Художник-аниматор (художник-мультипликатор</a:t>
            </a:r>
            <a:r>
              <a:rPr lang="ru-RU" sz="2800" dirty="0" smtClean="0">
                <a:solidFill>
                  <a:srgbClr val="002060"/>
                </a:solidFill>
              </a:rPr>
              <a:t>)</a:t>
            </a:r>
            <a:r>
              <a:rPr lang="ru-RU" sz="2800" dirty="0" smtClean="0"/>
              <a:t> – человек,</a:t>
            </a:r>
          </a:p>
          <a:p>
            <a:r>
              <a:rPr lang="ru-RU" sz="2800" dirty="0" smtClean="0"/>
              <a:t>выполняющий основную работу на «площадке». Этот художник создаёт,</a:t>
            </a:r>
          </a:p>
          <a:p>
            <a:r>
              <a:rPr lang="ru-RU" sz="2800" dirty="0" smtClean="0"/>
              <a:t>моделирует и визуализирует движения персонажей, предметов и явлений</a:t>
            </a:r>
          </a:p>
          <a:p>
            <a:r>
              <a:rPr lang="ru-RU" sz="2800" dirty="0" smtClean="0"/>
              <a:t>согласно сценарию. Именно этот человек помогает анимации «оживить» всё, что происходит на экране. Он наделяет того или иного персонажа своим особенным характером, пластикой и мимикой.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2171">
            <a:off x="6258544" y="2284410"/>
            <a:ext cx="6047756" cy="495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716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1600" y="148492"/>
            <a:ext cx="117308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/>
              <a:t>2. Сценарист </a:t>
            </a:r>
            <a:r>
              <a:rPr lang="ru-RU" sz="2000" dirty="0" smtClean="0"/>
              <a:t>– человек, с работы которого начинается производство любого мультфильма, будь это полнометражная картина или короткий анимационный ролик. Именно он прописывает основной сюжет, создаёт персонажей и мир, в котором они существуют.</a:t>
            </a:r>
          </a:p>
          <a:p>
            <a:r>
              <a:rPr lang="ru-RU" sz="2000" dirty="0" smtClean="0"/>
              <a:t>Такая профессия подойдёт людям, любящим писать и читать. Карьера сценариста может начинаться с небольших заметок и рассказов, которые потом смогут превратиться в полноценные сценарии.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541382" y="-2265218"/>
            <a:ext cx="3000000" cy="180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7914">
            <a:off x="-100344" y="2821388"/>
            <a:ext cx="4017612" cy="401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541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383" y="477982"/>
            <a:ext cx="112533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3. Режиссёр </a:t>
            </a:r>
            <a:r>
              <a:rPr lang="ru-RU" sz="2400" dirty="0" smtClean="0"/>
              <a:t>– это руководитель творческого процесса в целом. Помимо того, что этот человек контролирует работу всего остального съёмочного коллектива, он ещё и несёт ответственность за то, как сценарий будет</a:t>
            </a:r>
          </a:p>
          <a:p>
            <a:r>
              <a:rPr lang="ru-RU" sz="2400" dirty="0" smtClean="0"/>
              <a:t>выглядеть на экране. Эта специальность прекрасно подходит творческим, активным и хорошо эрудированным людям.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46762"/>
            <a:ext cx="4017819" cy="401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428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991" y="394855"/>
            <a:ext cx="113780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4. Продюсер</a:t>
            </a:r>
            <a:r>
              <a:rPr lang="ru-RU" sz="2400" dirty="0" smtClean="0"/>
              <a:t> – не самая творческая, но одна из самых ответственных профессий в мультипликации. Этот человек отвечает за финансирование производства, рабочий процесс и последующий прокат мультфильма.</a:t>
            </a:r>
          </a:p>
          <a:p>
            <a:r>
              <a:rPr lang="ru-RU" sz="2400" dirty="0" smtClean="0"/>
              <a:t>Именно от продюсера зависит, увидит ли зритель готовящуюся картину.</a:t>
            </a:r>
            <a:r>
              <a:rPr lang="ru-RU" sz="2400" dirty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91" y="3844635"/>
            <a:ext cx="4017612" cy="401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507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354" y="363682"/>
            <a:ext cx="117832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/>
              <a:t>5.Специалисты по спецэффектам. </a:t>
            </a:r>
            <a:r>
              <a:rPr lang="ru-RU" sz="2800" dirty="0" smtClean="0"/>
              <a:t>Создает визуальные эффекты в</a:t>
            </a:r>
          </a:p>
          <a:p>
            <a:r>
              <a:rPr lang="ru-RU" sz="2800" dirty="0" smtClean="0"/>
              <a:t>анимации: снег, дождь, другие природные явления, взрывы и спецэффекты в 3D.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87574"/>
            <a:ext cx="7151228" cy="631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976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39" y="3117273"/>
            <a:ext cx="4017612" cy="40176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8764" y="322118"/>
            <a:ext cx="11294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6.Специалисты по звуку. </a:t>
            </a:r>
            <a:r>
              <a:rPr lang="ru-RU" sz="2400" dirty="0" smtClean="0"/>
              <a:t>После подготовки визуальной части в дело вступают профессионалы в области аудио, которые заставляют мультфильм зазвучать.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86625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342900"/>
            <a:ext cx="109935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7.Актер </a:t>
            </a:r>
            <a:r>
              <a:rPr lang="ru-RU" sz="2400" b="1" u="sng" dirty="0" err="1" smtClean="0"/>
              <a:t>озвучания</a:t>
            </a:r>
            <a:r>
              <a:rPr lang="ru-RU" sz="2400" b="1" u="sng" dirty="0" smtClean="0"/>
              <a:t>. </a:t>
            </a:r>
            <a:r>
              <a:rPr lang="ru-RU" sz="2400" dirty="0" smtClean="0"/>
              <a:t>Важная часть характера любого персонажа — то, как он</a:t>
            </a:r>
          </a:p>
          <a:p>
            <a:r>
              <a:rPr lang="ru-RU" sz="2400" dirty="0" smtClean="0"/>
              <a:t>говорит. Актеры </a:t>
            </a:r>
            <a:r>
              <a:rPr lang="ru-RU" sz="2400" dirty="0" err="1" smtClean="0"/>
              <a:t>озвучания</a:t>
            </a:r>
            <a:r>
              <a:rPr lang="ru-RU" sz="2400" dirty="0" smtClean="0"/>
              <a:t> дают голоса персонажам, записывают реплики и</a:t>
            </a:r>
          </a:p>
          <a:p>
            <a:r>
              <a:rPr lang="ru-RU" sz="2400" dirty="0" smtClean="0"/>
              <a:t>диалоги. Чтобы попасть в эту профессию, нужно освоить актерское мастерство и поставить голос.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518" y="1258134"/>
            <a:ext cx="7151228" cy="631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636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208</Words>
  <Application>Microsoft Office PowerPoint</Application>
  <PresentationFormat>Широкоэкранный</PresentationFormat>
  <Paragraphs>32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SektoR</dc:creator>
  <cp:lastModifiedBy>SektoR</cp:lastModifiedBy>
  <cp:revision>15</cp:revision>
  <dcterms:created xsi:type="dcterms:W3CDTF">2022-09-07T06:00:27Z</dcterms:created>
  <dcterms:modified xsi:type="dcterms:W3CDTF">2022-10-31T13:47:33Z</dcterms:modified>
</cp:coreProperties>
</file>