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2" r:id="rId3"/>
    <p:sldId id="274" r:id="rId4"/>
    <p:sldId id="273" r:id="rId5"/>
    <p:sldId id="259" r:id="rId6"/>
    <p:sldId id="260" r:id="rId7"/>
    <p:sldId id="258" r:id="rId8"/>
    <p:sldId id="261" r:id="rId9"/>
    <p:sldId id="263" r:id="rId10"/>
    <p:sldId id="266" r:id="rId11"/>
    <p:sldId id="267" r:id="rId12"/>
    <p:sldId id="268" r:id="rId13"/>
    <p:sldId id="269" r:id="rId14"/>
    <p:sldId id="270" r:id="rId15"/>
    <p:sldId id="272" r:id="rId16"/>
    <p:sldId id="25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emf"/><Relationship Id="rId10" Type="http://schemas.openxmlformats.org/officeDocument/2006/relationships/image" Target="../media/image20.jpeg"/><Relationship Id="rId4" Type="http://schemas.openxmlformats.org/officeDocument/2006/relationships/package" Target="../embeddings/_________Microsoft_Word1.docx"/><Relationship Id="rId9" Type="http://schemas.openxmlformats.org/officeDocument/2006/relationships/image" Target="../media/image19.jpeg"/><Relationship Id="rId1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848872" cy="144016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</a:rPr>
              <a:t>Мастер –класс «Использование логопедических игр для ранней профориентации дошкольников»</a:t>
            </a:r>
            <a:endParaRPr lang="ru-RU" sz="2800" b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44824"/>
            <a:ext cx="8640960" cy="4752528"/>
          </a:xfrm>
        </p:spPr>
        <p:txBody>
          <a:bodyPr>
            <a:normAutofit/>
          </a:bodyPr>
          <a:lstStyle/>
          <a:p>
            <a:pPr algn="l"/>
            <a:endParaRPr lang="ru-RU" b="1" dirty="0" smtClean="0">
              <a:solidFill>
                <a:schemeClr val="tx1"/>
              </a:solidFill>
            </a:endParaRPr>
          </a:p>
          <a:p>
            <a:pPr algn="l"/>
            <a:endParaRPr lang="ru-RU" b="1" dirty="0">
              <a:solidFill>
                <a:schemeClr val="tx1"/>
              </a:solidFill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Профессий </a:t>
            </a:r>
            <a:r>
              <a:rPr lang="ru-RU" b="1" dirty="0">
                <a:solidFill>
                  <a:schemeClr val="tx1"/>
                </a:solidFill>
              </a:rPr>
              <a:t>много в мире есть.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Их невозможно перечесть.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Сегодня многие нужны,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И актуальны, и важны: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Спасатель, фермер, гувернер.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Телеведущий и актер,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Автомеханик, финансист,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И менеджер, и визажист.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Логопед Савостьянова А.М.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д/с №3 «Светлячок»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8200" name="Picture 8" descr="C:\Users\999\Desktop\Новая папка\IMG_20220113_1052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3779912" y="1844824"/>
            <a:ext cx="4824536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107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Игра  </a:t>
            </a:r>
            <a:r>
              <a:rPr lang="ru-RU" b="1" dirty="0">
                <a:solidFill>
                  <a:schemeClr val="tx1"/>
                </a:solidFill>
              </a:rPr>
              <a:t>№3 «Что нужно для работы»</a:t>
            </a:r>
            <a:endParaRPr lang="ru-RU" b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8238944"/>
              </p:ext>
            </p:extLst>
          </p:nvPr>
        </p:nvGraphicFramePr>
        <p:xfrm>
          <a:off x="467544" y="1700808"/>
          <a:ext cx="3816424" cy="2880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Документ" r:id="rId4" imgW="6823654" imgH="4979169" progId="Word.Document.12">
                  <p:embed/>
                </p:oleObj>
              </mc:Choice>
              <mc:Fallback>
                <p:oleObj name="Документ" r:id="rId4" imgW="6823654" imgH="497916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7544" y="1700808"/>
                        <a:ext cx="3816424" cy="28803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Рисунок 3" descr="Свисток пластмассовый на шнурке A-Store24 16324091 в интернет-магазине Wild...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3510" y="1184402"/>
            <a:ext cx="1440160" cy="1921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View full size Jump Rope Icon Clipart and download transparent clipart for ...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2502" y="3247304"/>
            <a:ext cx="1552377" cy="15708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Уличные тренажёры.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625048"/>
            <a:ext cx="1570856" cy="16232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Magnifying glass magnifier glass clip art at vector clip art Clip art, Magn...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999958"/>
            <a:ext cx="1260153" cy="1441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Бинокль выполнен в яркой расцветке для привлечения внимания ребенка, но в т...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3108" y="3271369"/>
            <a:ext cx="1680964" cy="1728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Яндекс.Фотки Разное, Наглядные Пособия, Рисунки, Воздушный Змей, Дошкольное...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5436670"/>
            <a:ext cx="1317726" cy="11679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Exercises For Senior Citizens. author profile. "/>
          <p:cNvPicPr/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4818160"/>
            <a:ext cx="1296144" cy="1622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Trixie Миска керамическая с рисунком лапки 0,3 л. Итого. "/>
          <p:cNvPicPr/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9539" y="5129104"/>
            <a:ext cx="1224136" cy="1119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обака картинка для детей."/>
          <p:cNvPicPr/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412146"/>
            <a:ext cx="1192907" cy="14662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1262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Игра №</a:t>
            </a:r>
            <a:r>
              <a:rPr lang="ru-RU" b="1" dirty="0" smtClean="0">
                <a:solidFill>
                  <a:schemeClr val="tx1"/>
                </a:solidFill>
              </a:rPr>
              <a:t> 4«Посчитай</a:t>
            </a:r>
            <a:r>
              <a:rPr lang="ru-RU" b="1" dirty="0">
                <a:solidFill>
                  <a:schemeClr val="tx1"/>
                </a:solidFill>
              </a:rPr>
              <a:t>, назови и раскрась»</a:t>
            </a:r>
          </a:p>
        </p:txBody>
      </p:sp>
      <p:pic>
        <p:nvPicPr>
          <p:cNvPr id="2050" name="Picture 2" descr="C:\Users\999\Desktop\31039_663d7d85f192097f5392838185b4669a.jp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72815"/>
            <a:ext cx="4229100" cy="49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999\Desktop\Новая папка\IMG_20220113_10495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1772816"/>
            <a:ext cx="4248472" cy="4763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983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Игра №5 «Бинго»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Users\999\Desktop\Новая папка\IMG_20220112_1029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784" y="1700808"/>
            <a:ext cx="3672408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999\Desktop\Новая папка\IMG_20220112_10295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696288"/>
            <a:ext cx="351039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999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Игра №6 «Помоги почтальону»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075" name="Picture 3" descr="C:\Users\999\Desktop\Новая папка\IMG_20220113_10391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1185" y="1688614"/>
            <a:ext cx="3960440" cy="484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999\Desktop\Новая папка\IMG_20220112_10211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72250" y="2708920"/>
            <a:ext cx="3444166" cy="2750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878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Игра №7»Правда или нет»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113" name="Picture 17" descr="C:\Users\999\Desktop\IMG_20220113_0919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267744" y="-27384"/>
            <a:ext cx="4680520" cy="856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159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00808"/>
            <a:ext cx="8640960" cy="4392488"/>
          </a:xfrm>
        </p:spPr>
        <p:txBody>
          <a:bodyPr>
            <a:normAutofit fontScale="90000"/>
          </a:bodyPr>
          <a:lstStyle/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111111"/>
                </a:solidFill>
                <a:latin typeface="Times New Roman"/>
                <a:ea typeface="Times New Roman"/>
              </a:rPr>
              <a:t>Дети получают возможность расширить и уточнить знания о профессиях, активизировать словарный запас. </a:t>
            </a:r>
            <a:r>
              <a:rPr lang="ru-RU" sz="3600">
                <a:solidFill>
                  <a:srgbClr val="111111"/>
                </a:solidFill>
                <a:latin typeface="Times New Roman"/>
                <a:ea typeface="Times New Roman"/>
              </a:rPr>
              <a:t>Дидактические игры обеспечивают развитие детского мышления, способствуют установлению простейших связей, вызывают интерес к трудовой деятельности взрослых.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332657"/>
            <a:ext cx="6417734" cy="1008111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Вывод: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410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275962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Все профессии важны, все профессии нужны!</a:t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b="1" dirty="0">
                <a:solidFill>
                  <a:schemeClr val="tx1"/>
                </a:solidFill>
              </a:rPr>
              <a:t>И ты скорее подрастай.</a:t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b="1" dirty="0">
                <a:solidFill>
                  <a:schemeClr val="tx1"/>
                </a:solidFill>
              </a:rPr>
              <a:t>Профессией овладевай.</a:t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b="1" dirty="0">
                <a:solidFill>
                  <a:schemeClr val="tx1"/>
                </a:solidFill>
              </a:rPr>
              <a:t>Старайся в деле первым быть</a:t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b="1" dirty="0">
                <a:solidFill>
                  <a:schemeClr val="tx1"/>
                </a:solidFill>
              </a:rPr>
              <a:t>И людям пользу приносить.</a:t>
            </a:r>
            <a:br>
              <a:rPr lang="ru-RU" sz="2400" b="1" dirty="0">
                <a:solidFill>
                  <a:schemeClr val="tx1"/>
                </a:solidFill>
              </a:rPr>
            </a:b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6400800" cy="217725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C000"/>
                </a:solidFill>
              </a:rPr>
              <a:t>Всем</a:t>
            </a:r>
          </a:p>
          <a:p>
            <a:r>
              <a:rPr lang="ru-RU" sz="5400" b="1" dirty="0" smtClean="0">
                <a:solidFill>
                  <a:srgbClr val="FFC000"/>
                </a:solidFill>
              </a:rPr>
              <a:t>Спасибо </a:t>
            </a:r>
            <a:r>
              <a:rPr lang="ru-RU" sz="5400" b="1" dirty="0" smtClean="0">
                <a:solidFill>
                  <a:srgbClr val="FFC000"/>
                </a:solidFill>
                <a:sym typeface="Wingdings" pitchFamily="2" charset="2"/>
              </a:rPr>
              <a:t></a:t>
            </a:r>
            <a:endParaRPr lang="ru-RU" sz="5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054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8640960" cy="6331032"/>
          </a:xfrm>
        </p:spPr>
        <p:txBody>
          <a:bodyPr>
            <a:normAutofit/>
          </a:bodyPr>
          <a:lstStyle/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Задачи логопедических игр</a:t>
            </a:r>
            <a:r>
              <a:rPr lang="ru-RU" sz="3200" b="1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:</a:t>
            </a:r>
            <a:br>
              <a:rPr lang="ru-RU" sz="3200" b="1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r>
              <a:rPr lang="ru-RU" sz="32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-активизировать, закрепить и обобщить знания воспитанников по теме «Профессии»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r>
              <a:rPr lang="ru-RU" sz="32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- способствовать развитию связной речи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r>
              <a:rPr lang="ru-RU" sz="32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-развивать слуховое внимание, умение отвечать на вопросы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r>
              <a:rPr lang="ru-RU" sz="32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-воспитывать терпение, старание, аккуратность в работе, умение доводить начатое дело до конца.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17284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340768"/>
            <a:ext cx="8640960" cy="5184576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- Лото </a:t>
            </a:r>
            <a:r>
              <a:rPr lang="ru-RU" sz="2800" dirty="0">
                <a:solidFill>
                  <a:schemeClr val="tx1"/>
                </a:solidFill>
              </a:rPr>
              <a:t>«Профессии»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- Умное </a:t>
            </a:r>
            <a:r>
              <a:rPr lang="ru-RU" sz="2800" dirty="0">
                <a:solidFill>
                  <a:schemeClr val="tx1"/>
                </a:solidFill>
              </a:rPr>
              <a:t>домино «Изучаем профессии». 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- Игра </a:t>
            </a:r>
            <a:r>
              <a:rPr lang="ru-RU" sz="2800" dirty="0" err="1">
                <a:solidFill>
                  <a:schemeClr val="tx1"/>
                </a:solidFill>
              </a:rPr>
              <a:t>Микскод</a:t>
            </a:r>
            <a:r>
              <a:rPr lang="ru-RU" sz="2800" dirty="0">
                <a:solidFill>
                  <a:schemeClr val="tx1"/>
                </a:solidFill>
              </a:rPr>
              <a:t> «Профессии</a:t>
            </a:r>
            <a:r>
              <a:rPr lang="ru-RU" sz="2800" dirty="0" smtClean="0">
                <a:solidFill>
                  <a:schemeClr val="tx1"/>
                </a:solidFill>
              </a:rPr>
              <a:t>»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332656"/>
            <a:ext cx="8640960" cy="79208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Различные дидактические игры: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Users\999\Desktop\Новая папка\IMG_20220111_1116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996952"/>
            <a:ext cx="460851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999\Desktop\Новая папка\IMG_20220112_1058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204864"/>
            <a:ext cx="3384376" cy="4320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633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6552728"/>
          </a:xfrm>
        </p:spPr>
        <p:txBody>
          <a:bodyPr>
            <a:normAutofit/>
          </a:bodyPr>
          <a:lstStyle/>
          <a:p>
            <a:endParaRPr lang="ru-RU" sz="1400" dirty="0"/>
          </a:p>
        </p:txBody>
      </p:sp>
      <p:pic>
        <p:nvPicPr>
          <p:cNvPr id="5123" name="Picture 3" descr="C:\Users\999\Desktop\Новая папка\IMG_20220111_1134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89179"/>
            <a:ext cx="4248472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999\Desktop\Новая папка\IMG_20220111_1136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689178"/>
            <a:ext cx="4320480" cy="568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65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Игра №1 «Назови правильно»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999\Desktop\31039_9cd64738f8c2bd6ca53a510acc1267f2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8712967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0751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999\Desktop\31039_8e290d529d12ab09e582ddb123bfd18d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8784976" cy="5877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6076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999\Desktop\31039_2af343abf765ff114060c25e73251ef8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784976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737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999\Desktop\31039_89779505b3cc61edb5e81b76019b822c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784976" cy="594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237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84176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 smtClean="0">
                <a:solidFill>
                  <a:schemeClr val="tx1"/>
                </a:solidFill>
                <a:latin typeface="+mn-lt"/>
                <a:ea typeface="Calibri"/>
                <a:cs typeface="Times New Roman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+mn-lt"/>
                <a:ea typeface="Calibri"/>
                <a:cs typeface="Times New Roman"/>
              </a:rPr>
            </a:br>
            <a:r>
              <a:rPr lang="ru-RU" sz="4000" b="1" dirty="0" smtClean="0">
                <a:solidFill>
                  <a:schemeClr val="tx1"/>
                </a:solidFill>
                <a:latin typeface="+mn-lt"/>
                <a:ea typeface="Calibri"/>
                <a:cs typeface="Times New Roman"/>
              </a:rPr>
              <a:t> Игра №2 «Кто </a:t>
            </a:r>
            <a:r>
              <a:rPr lang="ru-RU" sz="4000" b="1" dirty="0">
                <a:solidFill>
                  <a:schemeClr val="tx1"/>
                </a:solidFill>
                <a:latin typeface="+mn-lt"/>
                <a:ea typeface="Calibri"/>
                <a:cs typeface="Times New Roman"/>
              </a:rPr>
              <a:t>это? Чем занимается?»</a:t>
            </a:r>
            <a:br>
              <a:rPr lang="ru-RU" sz="4000" b="1" dirty="0">
                <a:solidFill>
                  <a:schemeClr val="tx1"/>
                </a:solidFill>
                <a:latin typeface="+mn-lt"/>
                <a:ea typeface="Calibri"/>
                <a:cs typeface="Times New Roman"/>
              </a:rPr>
            </a:br>
            <a:endParaRPr lang="ru-RU" sz="40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146" name="Picture 2" descr="C:\Users\999\Desktop\31039_9cd64738f8c2bd6ca53a510acc1267f2.jpg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2153452"/>
            <a:ext cx="1993923" cy="2306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999\Desktop\31039_8e290d529d12ab09e582ddb123bfd18d.jpg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83768" y="3295005"/>
            <a:ext cx="2067565" cy="232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999\Desktop\31039_89779505b3cc61edb5e81b76019b822c.jpg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2181215"/>
            <a:ext cx="1979601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999\Desktop\31039_2af343abf765ff114060c25e73251ef8.jpg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94672" y="3933056"/>
            <a:ext cx="2067565" cy="232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7173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386</TotalTime>
  <Words>139</Words>
  <Application>Microsoft Office PowerPoint</Application>
  <PresentationFormat>Экран (4:3)</PresentationFormat>
  <Paragraphs>28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Волна</vt:lpstr>
      <vt:lpstr>Документ</vt:lpstr>
      <vt:lpstr>Мастер –класс «Использование логопедических игр для ранней профориентации дошкольников»</vt:lpstr>
      <vt:lpstr>Задачи логопедических игр:  -активизировать, закрепить и обобщить знания воспитанников по теме «Профессии» - способствовать развитию связной речи -развивать слуховое внимание, умение отвечать на вопросы -воспитывать терпение, старание, аккуратность в работе, умение доводить начатое дело до конца. </vt:lpstr>
      <vt:lpstr>- Лото «Профессии» - Умное домино «Изучаем профессии».  - Игра Микскод «Профессии»</vt:lpstr>
      <vt:lpstr>Презентация PowerPoint</vt:lpstr>
      <vt:lpstr>Игра №1 «Назови правильно»</vt:lpstr>
      <vt:lpstr>Презентация PowerPoint</vt:lpstr>
      <vt:lpstr>Презентация PowerPoint</vt:lpstr>
      <vt:lpstr>Презентация PowerPoint</vt:lpstr>
      <vt:lpstr>  Игра №2 «Кто это? Чем занимается?» </vt:lpstr>
      <vt:lpstr>Игра  №3 «Что нужно для работы»</vt:lpstr>
      <vt:lpstr>Игра № 4«Посчитай, назови и раскрась»</vt:lpstr>
      <vt:lpstr>Игра №5 «Бинго»</vt:lpstr>
      <vt:lpstr>Игра №6 «Помоги почтальону»</vt:lpstr>
      <vt:lpstr>Игра №7»Правда или нет»</vt:lpstr>
      <vt:lpstr>Дети получают возможность расширить и уточнить знания о профессиях, активизировать словарный запас. Дидактические игры обеспечивают развитие детского мышления, способствуют установлению простейших связей, вызывают интерес к трудовой деятельности взрослых. </vt:lpstr>
      <vt:lpstr>Все профессии важны, все профессии нужны! И ты скорее подрастай. Профессией овладевай. Старайся в деле первым быть И людям пользу приносить.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–класс «Использование логопедических игр для ранней профориентации дошкольников»</dc:title>
  <dc:creator>999</dc:creator>
  <cp:lastModifiedBy>999</cp:lastModifiedBy>
  <cp:revision>28</cp:revision>
  <dcterms:created xsi:type="dcterms:W3CDTF">2022-01-12T04:04:12Z</dcterms:created>
  <dcterms:modified xsi:type="dcterms:W3CDTF">2022-10-31T06:29:53Z</dcterms:modified>
</cp:coreProperties>
</file>