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5" r:id="rId5"/>
    <p:sldId id="263" r:id="rId6"/>
    <p:sldId id="262" r:id="rId7"/>
    <p:sldId id="270" r:id="rId8"/>
    <p:sldId id="271" r:id="rId9"/>
    <p:sldId id="264" r:id="rId10"/>
    <p:sldId id="276" r:id="rId11"/>
    <p:sldId id="277" r:id="rId12"/>
    <p:sldId id="278" r:id="rId13"/>
    <p:sldId id="265" r:id="rId14"/>
    <p:sldId id="266" r:id="rId15"/>
    <p:sldId id="267" r:id="rId16"/>
    <p:sldId id="268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6788C-2366-4597-BDE5-452946BD5DC8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0E9DD-791C-43D4-8D7B-EF6814D7F4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6788C-2366-4597-BDE5-452946BD5DC8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0E9DD-791C-43D4-8D7B-EF6814D7F4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6788C-2366-4597-BDE5-452946BD5DC8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0E9DD-791C-43D4-8D7B-EF6814D7F4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6788C-2366-4597-BDE5-452946BD5DC8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0E9DD-791C-43D4-8D7B-EF6814D7F4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6788C-2366-4597-BDE5-452946BD5DC8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0E9DD-791C-43D4-8D7B-EF6814D7F4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6788C-2366-4597-BDE5-452946BD5DC8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0E9DD-791C-43D4-8D7B-EF6814D7F4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6788C-2366-4597-BDE5-452946BD5DC8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0E9DD-791C-43D4-8D7B-EF6814D7F4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6788C-2366-4597-BDE5-452946BD5DC8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0E9DD-791C-43D4-8D7B-EF6814D7F4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6788C-2366-4597-BDE5-452946BD5DC8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0E9DD-791C-43D4-8D7B-EF6814D7F4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6788C-2366-4597-BDE5-452946BD5DC8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0E9DD-791C-43D4-8D7B-EF6814D7F4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6788C-2366-4597-BDE5-452946BD5DC8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0E9DD-791C-43D4-8D7B-EF6814D7F4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6788C-2366-4597-BDE5-452946BD5DC8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0E9DD-791C-43D4-8D7B-EF6814D7F4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MARINA\Desktop\картина\92463069_large_0016050Russkajamatresh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144000" cy="594928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0"/>
            <a:ext cx="842134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Семёновская игрушка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6016" y="980728"/>
            <a:ext cx="4427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Городец и Семёнов\17221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642918"/>
            <a:ext cx="8778354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:\Городец и Семёнов\39358_1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85728"/>
            <a:ext cx="6429420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Городец и Семёнов\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8572528" cy="6429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MARINA\Desktop\картина\foto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672"/>
            <a:ext cx="9144000" cy="638132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4670" y="0"/>
            <a:ext cx="90079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Типы Семеновской игрушки: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91440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Матрешка сюжетная:</a:t>
            </a:r>
          </a:p>
          <a:p>
            <a:pPr algn="ctr"/>
            <a:r>
              <a:rPr lang="ru-RU" sz="4800" dirty="0"/>
              <a:t>политическая, новогодняя, </a:t>
            </a:r>
            <a:endParaRPr lang="ru-RU" sz="4800" dirty="0" smtClean="0"/>
          </a:p>
          <a:p>
            <a:pPr algn="ctr"/>
            <a:r>
              <a:rPr lang="ru-RU" sz="4800" dirty="0" smtClean="0"/>
              <a:t>детская</a:t>
            </a:r>
            <a:r>
              <a:rPr lang="ru-RU" sz="4800" dirty="0"/>
              <a:t>, киногерои, </a:t>
            </a:r>
            <a:r>
              <a:rPr lang="ru-RU" sz="4800" dirty="0" smtClean="0"/>
              <a:t>сказочная…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266" name="Picture 2" descr="C:\Users\MARINA\Desktop\картина\72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48880"/>
            <a:ext cx="4851386" cy="3816424"/>
          </a:xfrm>
          <a:prstGeom prst="rect">
            <a:avLst/>
          </a:prstGeom>
          <a:noFill/>
        </p:spPr>
      </p:pic>
      <p:pic>
        <p:nvPicPr>
          <p:cNvPr id="11267" name="Picture 3" descr="C:\Users\MARINA\Desktop\картина\72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780928"/>
            <a:ext cx="4050450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Матрешка Архитектурная</a:t>
            </a:r>
          </a:p>
          <a:p>
            <a:pPr algn="ctr"/>
            <a:r>
              <a:rPr lang="ru-RU" sz="4000" i="1" dirty="0"/>
              <a:t>(матрешка-яйцо, </a:t>
            </a:r>
            <a:endParaRPr lang="ru-RU" sz="4000" i="1" dirty="0" smtClean="0"/>
          </a:p>
          <a:p>
            <a:pPr algn="ctr"/>
            <a:r>
              <a:rPr lang="ru-RU" sz="4000" i="1" dirty="0" smtClean="0"/>
              <a:t>матрешка-футляр </a:t>
            </a:r>
            <a:r>
              <a:rPr lang="ru-RU" sz="4000" i="1" dirty="0"/>
              <a:t>для бутылок </a:t>
            </a:r>
            <a:endParaRPr lang="ru-RU" sz="4000" i="1" dirty="0" smtClean="0"/>
          </a:p>
          <a:p>
            <a:pPr algn="ctr"/>
            <a:r>
              <a:rPr lang="ru-RU" sz="4000" i="1" dirty="0" smtClean="0"/>
              <a:t>и </a:t>
            </a:r>
            <a:r>
              <a:rPr lang="ru-RU" sz="4000" i="1" dirty="0"/>
              <a:t>матрешка-неваляшка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2290" name="Picture 2" descr="C:\Users\MARINA\Desktop\картина\72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36912"/>
            <a:ext cx="4320480" cy="3816424"/>
          </a:xfrm>
          <a:prstGeom prst="rect">
            <a:avLst/>
          </a:prstGeom>
          <a:noFill/>
        </p:spPr>
      </p:pic>
      <p:pic>
        <p:nvPicPr>
          <p:cNvPr id="12291" name="Picture 3" descr="C:\Users\MARINA\Desktop\картина\72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636912"/>
            <a:ext cx="3761132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MARINA\Desktop\картина\Semenovskie_matresh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C:\Users\MARINA\Desktop\картина\18pieces_t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MARINA\Desktop\картина\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370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ARINA\Desktop\картина\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370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ARINA\Desktop\картина\Семеновские Матрешки - История Семеновской фабрики - Матрешка из Семенова_files\wooden_items_t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7163288" cy="52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MARINA\Desktop\картина\1345290605-4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15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ARINA\Desktop\картина\Семеновские Матрешки - История Семеновской фабрики - Матрешка из Семенова_files\or1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97152" cy="4797152"/>
          </a:xfrm>
          <a:prstGeom prst="rect">
            <a:avLst/>
          </a:prstGeom>
          <a:noFill/>
        </p:spPr>
      </p:pic>
      <p:pic>
        <p:nvPicPr>
          <p:cNvPr id="3075" name="Picture 3" descr="C:\Users\MARINA\Desktop\картина\Семеновские Матрешки - История Семеновской фабрики - Матрешка из Семенова_files\or1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997968"/>
            <a:ext cx="4860032" cy="4860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MARINA\Desktop\картина\Y541SvaVk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4932039" cy="5013176"/>
          </a:xfrm>
          <a:prstGeom prst="rect">
            <a:avLst/>
          </a:prstGeom>
          <a:noFill/>
        </p:spPr>
      </p:pic>
      <p:pic>
        <p:nvPicPr>
          <p:cNvPr id="3" name="Picture 3" descr="C:\Users\MARINA\Desktop\картина\BK1CYFDaxo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3914" y="2204864"/>
            <a:ext cx="5340085" cy="4653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C:\Users\MARINA\Desktop\картина\k_hqgi78uC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6444207" cy="4399290"/>
          </a:xfrm>
          <a:prstGeom prst="rect">
            <a:avLst/>
          </a:prstGeom>
          <a:noFill/>
        </p:spPr>
      </p:pic>
      <p:pic>
        <p:nvPicPr>
          <p:cNvPr id="16389" name="Picture 5" descr="C:\Users\MARINA\Desktop\картина\HhRQH_a1MGU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566677"/>
            <a:ext cx="5724128" cy="42913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MARINA\Desktop\картина\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370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988</TotalTime>
  <Words>29</Words>
  <Application>Microsoft Office PowerPoint</Application>
  <PresentationFormat>Экран (4:3)</PresentationFormat>
  <Paragraphs>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</dc:creator>
  <cp:lastModifiedBy>User</cp:lastModifiedBy>
  <cp:revision>21</cp:revision>
  <dcterms:created xsi:type="dcterms:W3CDTF">2013-10-28T14:57:18Z</dcterms:created>
  <dcterms:modified xsi:type="dcterms:W3CDTF">2022-03-20T21:24:51Z</dcterms:modified>
</cp:coreProperties>
</file>