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6" r:id="rId3"/>
    <p:sldId id="268" r:id="rId4"/>
    <p:sldId id="267" r:id="rId5"/>
    <p:sldId id="269" r:id="rId6"/>
    <p:sldId id="270" r:id="rId7"/>
    <p:sldId id="285" r:id="rId8"/>
    <p:sldId id="279" r:id="rId9"/>
    <p:sldId id="283" r:id="rId10"/>
    <p:sldId id="274" r:id="rId11"/>
    <p:sldId id="280" r:id="rId12"/>
    <p:sldId id="281" r:id="rId13"/>
    <p:sldId id="284" r:id="rId14"/>
    <p:sldId id="278" r:id="rId15"/>
    <p:sldId id="25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194D2FF-3E86-4935-A74C-66D82323E4E5}">
          <p14:sldIdLst>
            <p14:sldId id="257"/>
            <p14:sldId id="266"/>
            <p14:sldId id="268"/>
            <p14:sldId id="267"/>
            <p14:sldId id="269"/>
            <p14:sldId id="270"/>
            <p14:sldId id="285"/>
            <p14:sldId id="279"/>
            <p14:sldId id="283"/>
            <p14:sldId id="274"/>
            <p14:sldId id="280"/>
            <p14:sldId id="281"/>
            <p14:sldId id="284"/>
            <p14:sldId id="27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9644" autoAdjust="0"/>
  </p:normalViewPr>
  <p:slideViewPr>
    <p:cSldViewPr snapToGrid="0">
      <p:cViewPr varScale="1">
        <p:scale>
          <a:sx n="73" d="100"/>
          <a:sy n="73" d="100"/>
        </p:scale>
        <p:origin x="58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9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808080"/>
          </a:solidFill>
          <a:prstDash val="solid"/>
        </a:ln>
      </c:spPr>
    </c:sideWall>
    <c:backWall>
      <c:thickness val="0"/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339113680154104E-2"/>
          <c:y val="5.5384615384615407E-2"/>
          <c:w val="0.5337186897880537"/>
          <c:h val="0.8123076923076925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spPr>
            <a:solidFill>
              <a:srgbClr val="9999FF"/>
            </a:solidFill>
            <a:ln w="12695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11.91</c:v>
                </c:pt>
                <c:pt idx="2">
                  <c:v>10.52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54-419F-B1FF-310B7009E34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контрольная группа</c:v>
                </c:pt>
              </c:strCache>
            </c:strRef>
          </c:tx>
          <c:spPr>
            <a:solidFill>
              <a:srgbClr val="993366"/>
            </a:solidFill>
            <a:ln w="12695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12.2</c:v>
                </c:pt>
                <c:pt idx="2">
                  <c:v>11.54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54-419F-B1FF-310B7009E3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96042368"/>
        <c:axId val="96507008"/>
        <c:axId val="0"/>
      </c:bar3DChart>
      <c:catAx>
        <c:axId val="96042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6507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6507008"/>
        <c:scaling>
          <c:orientation val="minMax"/>
        </c:scaling>
        <c:delete val="0"/>
        <c:axPos val="l"/>
        <c:majorGridlines>
          <c:spPr>
            <a:ln w="317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6042368"/>
        <c:crosses val="autoZero"/>
        <c:crossBetween val="between"/>
      </c:valAx>
      <c:spPr>
        <a:noFill/>
        <a:ln w="25389">
          <a:noFill/>
        </a:ln>
      </c:spPr>
    </c:plotArea>
    <c:legend>
      <c:legendPos val="r"/>
      <c:layout>
        <c:manualLayout>
          <c:xMode val="edge"/>
          <c:yMode val="edge"/>
          <c:x val="0.63198458574181116"/>
          <c:y val="0.37943834342925575"/>
          <c:w val="0.33754631545449587"/>
          <c:h val="0.26056160298778575"/>
        </c:manualLayout>
      </c:layout>
      <c:overlay val="0"/>
      <c:spPr>
        <a:noFill/>
        <a:ln w="3174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808080"/>
          </a:solidFill>
          <a:prstDash val="solid"/>
        </a:ln>
      </c:spPr>
    </c:sideWall>
    <c:backWall>
      <c:thickness val="0"/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364161849711031E-2"/>
          <c:y val="6.1855670103092793E-2"/>
          <c:w val="0.56069364161849755"/>
          <c:h val="0.793814432989690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spPr>
            <a:solidFill>
              <a:srgbClr val="9999FF"/>
            </a:solidFill>
            <a:ln w="12703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8.6</c:v>
                </c:pt>
                <c:pt idx="2">
                  <c:v>14.4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14-481D-B7E8-B0BA6BF72F3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контрольная группа</c:v>
                </c:pt>
              </c:strCache>
            </c:strRef>
          </c:tx>
          <c:spPr>
            <a:solidFill>
              <a:srgbClr val="993366"/>
            </a:solidFill>
            <a:ln w="12703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7.8</c:v>
                </c:pt>
                <c:pt idx="2">
                  <c:v>10.200000000000001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14-481D-B7E8-B0BA6BF72F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95191040"/>
        <c:axId val="95192576"/>
        <c:axId val="0"/>
      </c:bar3DChart>
      <c:catAx>
        <c:axId val="95191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51925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5192576"/>
        <c:scaling>
          <c:orientation val="minMax"/>
        </c:scaling>
        <c:delete val="0"/>
        <c:axPos val="l"/>
        <c:majorGridlines>
          <c:spPr>
            <a:ln w="317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5191040"/>
        <c:crosses val="autoZero"/>
        <c:crossBetween val="between"/>
      </c:valAx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62813102119460495"/>
          <c:y val="0.39696630060222954"/>
          <c:w val="0.29768507530240451"/>
          <c:h val="0.25939112069118803"/>
        </c:manualLayout>
      </c:layout>
      <c:overlay val="0"/>
      <c:spPr>
        <a:noFill/>
        <a:ln w="3176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808080"/>
          </a:solidFill>
          <a:prstDash val="solid"/>
        </a:ln>
      </c:spPr>
    </c:sideWall>
    <c:backWall>
      <c:thickness val="0"/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364161849711031E-2"/>
          <c:y val="6.1643835616438353E-2"/>
          <c:w val="0.56069364161849755"/>
          <c:h val="0.7945205479452052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spPr>
            <a:solidFill>
              <a:srgbClr val="9999FF"/>
            </a:solidFill>
            <a:ln w="12703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23</c:v>
                </c:pt>
                <c:pt idx="2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C3-4FAE-8B66-C766BAD2CA0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контрольная группа</c:v>
                </c:pt>
              </c:strCache>
            </c:strRef>
          </c:tx>
          <c:spPr>
            <a:solidFill>
              <a:srgbClr val="993366"/>
            </a:solidFill>
            <a:ln w="12703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21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C3-4FAE-8B66-C766BAD2CA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2021376"/>
        <c:axId val="122022912"/>
        <c:axId val="0"/>
      </c:bar3DChart>
      <c:catAx>
        <c:axId val="122021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20229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2022912"/>
        <c:scaling>
          <c:orientation val="minMax"/>
        </c:scaling>
        <c:delete val="0"/>
        <c:axPos val="l"/>
        <c:majorGridlines>
          <c:spPr>
            <a:ln w="317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2021376"/>
        <c:crosses val="autoZero"/>
        <c:crossBetween val="between"/>
      </c:valAx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63776493256262079"/>
          <c:y val="0.35641795419238925"/>
          <c:w val="0.33951758831981282"/>
          <c:h val="0.29769183718152636"/>
        </c:manualLayout>
      </c:layout>
      <c:overlay val="0"/>
      <c:spPr>
        <a:noFill/>
        <a:ln w="3176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93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808080"/>
          </a:solidFill>
          <a:prstDash val="solid"/>
        </a:ln>
      </c:spPr>
    </c:sideWall>
    <c:backWall>
      <c:thickness val="0"/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1290944123314076E-2"/>
          <c:y val="6.0509554140127403E-2"/>
          <c:w val="0.55876685934489423"/>
          <c:h val="0.8025477707006367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spPr>
            <a:solidFill>
              <a:srgbClr val="9999FF"/>
            </a:solidFill>
            <a:ln w="12703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</c:v>
                </c:pt>
                <c:pt idx="2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9E-40CD-A7DE-CEA6B7A0894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контрольная группа</c:v>
                </c:pt>
              </c:strCache>
            </c:strRef>
          </c:tx>
          <c:spPr>
            <a:solidFill>
              <a:srgbClr val="993366"/>
            </a:solidFill>
            <a:ln w="12703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до</c:v>
                </c:pt>
                <c:pt idx="2">
                  <c:v>после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15</c:v>
                </c:pt>
                <c:pt idx="2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9E-40CD-A7DE-CEA6B7A089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95221632"/>
        <c:axId val="96428800"/>
        <c:axId val="0"/>
      </c:bar3DChart>
      <c:catAx>
        <c:axId val="9522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64288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6428800"/>
        <c:scaling>
          <c:orientation val="minMax"/>
        </c:scaling>
        <c:delete val="0"/>
        <c:axPos val="l"/>
        <c:majorGridlines>
          <c:spPr>
            <a:ln w="317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5221632"/>
        <c:crosses val="autoZero"/>
        <c:crossBetween val="between"/>
      </c:valAx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63776493256262079"/>
          <c:y val="0.38137381592458847"/>
          <c:w val="0.32317125747593167"/>
          <c:h val="0.26193824924138409"/>
        </c:manualLayout>
      </c:layout>
      <c:overlay val="0"/>
      <c:spPr>
        <a:noFill/>
        <a:ln w="3176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49BF3A-DA8D-48DE-9C30-4EBE242F96D0}" type="doc">
      <dgm:prSet loTypeId="urn:microsoft.com/office/officeart/2005/8/layout/vList4" loCatId="pictur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293496C-1B73-4D64-ACB7-87C3AF42148E}" type="pres">
      <dgm:prSet presAssocID="{1A49BF3A-DA8D-48DE-9C30-4EBE242F96D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1C90D96-6C5A-421E-9E7D-04A733834DC5}" type="presOf" srcId="{1A49BF3A-DA8D-48DE-9C30-4EBE242F96D0}" destId="{5293496C-1B73-4D64-ACB7-87C3AF42148E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1DE44A-542F-4CBF-A0B9-7312FC493108}" type="doc">
      <dgm:prSet loTypeId="urn:microsoft.com/office/officeart/2005/8/layout/process4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6928A54-4E66-4122-8913-B728B9A808ED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1.Проанализировать особенности </a:t>
          </a:r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анатомо-физиологического </a:t>
          </a:r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развития детей старшего дошкольного </a:t>
          </a:r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возраста</a:t>
          </a:r>
          <a:endParaRPr lang="ru-RU" sz="2400" b="0" dirty="0"/>
        </a:p>
      </dgm:t>
    </dgm:pt>
    <dgm:pt modelId="{10C7F12F-D51C-47D4-BCBF-F166792DAB48}" type="parTrans" cxnId="{BD9A20CA-E285-4973-B175-7E4E50C74BD8}">
      <dgm:prSet/>
      <dgm:spPr/>
      <dgm:t>
        <a:bodyPr/>
        <a:lstStyle/>
        <a:p>
          <a:endParaRPr lang="ru-RU" sz="3200" b="1"/>
        </a:p>
      </dgm:t>
    </dgm:pt>
    <dgm:pt modelId="{6B9754F6-7509-4B7F-ACC9-19CFB94ABF5B}" type="sibTrans" cxnId="{BD9A20CA-E285-4973-B175-7E4E50C74BD8}">
      <dgm:prSet/>
      <dgm:spPr/>
      <dgm:t>
        <a:bodyPr/>
        <a:lstStyle/>
        <a:p>
          <a:endParaRPr lang="ru-RU" sz="3200" b="1"/>
        </a:p>
      </dgm:t>
    </dgm:pt>
    <dgm:pt modelId="{3F63E6FF-0399-4ECC-B531-2FB9B22A4EA6}">
      <dgm:prSet phldrT="[Текст]" custT="1"/>
      <dgm:spPr/>
      <dgm:t>
        <a:bodyPr/>
        <a:lstStyle/>
        <a:p>
          <a:r>
            <a:rPr lang="ru-RU" sz="24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2.Дать  характеристику  возможностям применения средств </a:t>
          </a:r>
          <a:r>
            <a:rPr lang="ru-RU" sz="2400" b="0" i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фитбол</a:t>
          </a:r>
          <a:r>
            <a:rPr lang="ru-RU" sz="24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-гимнастики на занятиях с детьми старшего дошкольного </a:t>
          </a:r>
          <a:r>
            <a:rPr lang="ru-RU" sz="24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возраста</a:t>
          </a:r>
          <a:endParaRPr lang="ru-RU" sz="2400" b="1" dirty="0"/>
        </a:p>
      </dgm:t>
    </dgm:pt>
    <dgm:pt modelId="{6C970B43-2DF9-4077-997E-7CEFEF58BD21}" type="parTrans" cxnId="{60A42CF9-2D60-4641-A6BA-0F0DC34DBDFE}">
      <dgm:prSet/>
      <dgm:spPr/>
      <dgm:t>
        <a:bodyPr/>
        <a:lstStyle/>
        <a:p>
          <a:endParaRPr lang="ru-RU" sz="3200" b="1"/>
        </a:p>
      </dgm:t>
    </dgm:pt>
    <dgm:pt modelId="{BB5A09EF-334E-4DF8-BB08-17B6BDEC6D50}" type="sibTrans" cxnId="{60A42CF9-2D60-4641-A6BA-0F0DC34DBDFE}">
      <dgm:prSet/>
      <dgm:spPr/>
      <dgm:t>
        <a:bodyPr/>
        <a:lstStyle/>
        <a:p>
          <a:endParaRPr lang="ru-RU" sz="3200" b="1"/>
        </a:p>
      </dgm:t>
    </dgm:pt>
    <dgm:pt modelId="{B56D2949-732F-497D-8D1F-8BE6633A8FF3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3.Подобрать и разработать комплекс упражнений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фитбол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-гимнастики для развития координационных способностей и проверить ее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эффективность</a:t>
          </a:r>
          <a:endParaRPr lang="ru-RU" sz="2400" b="1" dirty="0"/>
        </a:p>
      </dgm:t>
    </dgm:pt>
    <dgm:pt modelId="{8F1C1B9B-6877-4A8E-9591-BD141FC8A22B}" type="parTrans" cxnId="{6B027F75-CAC0-4DFC-B4E0-75A220DDBF1A}">
      <dgm:prSet/>
      <dgm:spPr/>
      <dgm:t>
        <a:bodyPr/>
        <a:lstStyle/>
        <a:p>
          <a:endParaRPr lang="ru-RU" sz="3200" b="1"/>
        </a:p>
      </dgm:t>
    </dgm:pt>
    <dgm:pt modelId="{2F1BDEE6-6919-476D-9FFB-AB0B2747AD1D}" type="sibTrans" cxnId="{6B027F75-CAC0-4DFC-B4E0-75A220DDBF1A}">
      <dgm:prSet/>
      <dgm:spPr/>
      <dgm:t>
        <a:bodyPr/>
        <a:lstStyle/>
        <a:p>
          <a:endParaRPr lang="ru-RU" sz="3200" b="1"/>
        </a:p>
      </dgm:t>
    </dgm:pt>
    <dgm:pt modelId="{578D806C-E5A9-4DBB-AE55-55EE1A5991F8}" type="pres">
      <dgm:prSet presAssocID="{181DE44A-542F-4CBF-A0B9-7312FC4931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E751D8-F709-47C7-ABE2-5CA7B50021A7}" type="pres">
      <dgm:prSet presAssocID="{B56D2949-732F-497D-8D1F-8BE6633A8FF3}" presName="boxAndChildren" presStyleCnt="0"/>
      <dgm:spPr/>
      <dgm:t>
        <a:bodyPr/>
        <a:lstStyle/>
        <a:p>
          <a:endParaRPr lang="ru-RU"/>
        </a:p>
      </dgm:t>
    </dgm:pt>
    <dgm:pt modelId="{94B03EAE-AA1A-4DC8-B8E4-14B148FF9D10}" type="pres">
      <dgm:prSet presAssocID="{B56D2949-732F-497D-8D1F-8BE6633A8FF3}" presName="parentTextBox" presStyleLbl="node1" presStyleIdx="0" presStyleCnt="3"/>
      <dgm:spPr/>
      <dgm:t>
        <a:bodyPr/>
        <a:lstStyle/>
        <a:p>
          <a:endParaRPr lang="ru-RU"/>
        </a:p>
      </dgm:t>
    </dgm:pt>
    <dgm:pt modelId="{20401847-2723-43E0-A15D-0D714280E921}" type="pres">
      <dgm:prSet presAssocID="{BB5A09EF-334E-4DF8-BB08-17B6BDEC6D50}" presName="sp" presStyleCnt="0"/>
      <dgm:spPr/>
      <dgm:t>
        <a:bodyPr/>
        <a:lstStyle/>
        <a:p>
          <a:endParaRPr lang="ru-RU"/>
        </a:p>
      </dgm:t>
    </dgm:pt>
    <dgm:pt modelId="{388CC45F-FB99-4675-A091-150F69BEA2B9}" type="pres">
      <dgm:prSet presAssocID="{3F63E6FF-0399-4ECC-B531-2FB9B22A4EA6}" presName="arrowAndChildren" presStyleCnt="0"/>
      <dgm:spPr/>
      <dgm:t>
        <a:bodyPr/>
        <a:lstStyle/>
        <a:p>
          <a:endParaRPr lang="ru-RU"/>
        </a:p>
      </dgm:t>
    </dgm:pt>
    <dgm:pt modelId="{13DC585B-EB24-4785-A78F-D22548A4013D}" type="pres">
      <dgm:prSet presAssocID="{3F63E6FF-0399-4ECC-B531-2FB9B22A4EA6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96FD11EB-5D64-4836-B8A0-985357F2277D}" type="pres">
      <dgm:prSet presAssocID="{6B9754F6-7509-4B7F-ACC9-19CFB94ABF5B}" presName="sp" presStyleCnt="0"/>
      <dgm:spPr/>
      <dgm:t>
        <a:bodyPr/>
        <a:lstStyle/>
        <a:p>
          <a:endParaRPr lang="ru-RU"/>
        </a:p>
      </dgm:t>
    </dgm:pt>
    <dgm:pt modelId="{B6A6B5A6-0011-4021-92E7-7FB2F37CA4AE}" type="pres">
      <dgm:prSet presAssocID="{26928A54-4E66-4122-8913-B728B9A808ED}" presName="arrowAndChildren" presStyleCnt="0"/>
      <dgm:spPr/>
      <dgm:t>
        <a:bodyPr/>
        <a:lstStyle/>
        <a:p>
          <a:endParaRPr lang="ru-RU"/>
        </a:p>
      </dgm:t>
    </dgm:pt>
    <dgm:pt modelId="{EB404639-3B56-4EE0-9B4E-00B3E11484AB}" type="pres">
      <dgm:prSet presAssocID="{26928A54-4E66-4122-8913-B728B9A808ED}" presName="parentTextArrow" presStyleLbl="node1" presStyleIdx="2" presStyleCnt="3" custLinFactNeighborX="-2334" custLinFactNeighborY="-79425"/>
      <dgm:spPr/>
      <dgm:t>
        <a:bodyPr/>
        <a:lstStyle/>
        <a:p>
          <a:endParaRPr lang="ru-RU"/>
        </a:p>
      </dgm:t>
    </dgm:pt>
  </dgm:ptLst>
  <dgm:cxnLst>
    <dgm:cxn modelId="{12D96742-E4B0-464E-9CA4-767903AEE558}" type="presOf" srcId="{3F63E6FF-0399-4ECC-B531-2FB9B22A4EA6}" destId="{13DC585B-EB24-4785-A78F-D22548A4013D}" srcOrd="0" destOrd="0" presId="urn:microsoft.com/office/officeart/2005/8/layout/process4"/>
    <dgm:cxn modelId="{C173FE2E-6BF9-4D1D-A45B-A70031C8F9F9}" type="presOf" srcId="{B56D2949-732F-497D-8D1F-8BE6633A8FF3}" destId="{94B03EAE-AA1A-4DC8-B8E4-14B148FF9D10}" srcOrd="0" destOrd="0" presId="urn:microsoft.com/office/officeart/2005/8/layout/process4"/>
    <dgm:cxn modelId="{E8453EEF-BD56-40CF-8D55-4ECF1C84DBD5}" type="presOf" srcId="{26928A54-4E66-4122-8913-B728B9A808ED}" destId="{EB404639-3B56-4EE0-9B4E-00B3E11484AB}" srcOrd="0" destOrd="0" presId="urn:microsoft.com/office/officeart/2005/8/layout/process4"/>
    <dgm:cxn modelId="{C3FC31CE-CB8D-4A84-8292-A61418964512}" type="presOf" srcId="{181DE44A-542F-4CBF-A0B9-7312FC493108}" destId="{578D806C-E5A9-4DBB-AE55-55EE1A5991F8}" srcOrd="0" destOrd="0" presId="urn:microsoft.com/office/officeart/2005/8/layout/process4"/>
    <dgm:cxn modelId="{BD9A20CA-E285-4973-B175-7E4E50C74BD8}" srcId="{181DE44A-542F-4CBF-A0B9-7312FC493108}" destId="{26928A54-4E66-4122-8913-B728B9A808ED}" srcOrd="0" destOrd="0" parTransId="{10C7F12F-D51C-47D4-BCBF-F166792DAB48}" sibTransId="{6B9754F6-7509-4B7F-ACC9-19CFB94ABF5B}"/>
    <dgm:cxn modelId="{60A42CF9-2D60-4641-A6BA-0F0DC34DBDFE}" srcId="{181DE44A-542F-4CBF-A0B9-7312FC493108}" destId="{3F63E6FF-0399-4ECC-B531-2FB9B22A4EA6}" srcOrd="1" destOrd="0" parTransId="{6C970B43-2DF9-4077-997E-7CEFEF58BD21}" sibTransId="{BB5A09EF-334E-4DF8-BB08-17B6BDEC6D50}"/>
    <dgm:cxn modelId="{6B027F75-CAC0-4DFC-B4E0-75A220DDBF1A}" srcId="{181DE44A-542F-4CBF-A0B9-7312FC493108}" destId="{B56D2949-732F-497D-8D1F-8BE6633A8FF3}" srcOrd="2" destOrd="0" parTransId="{8F1C1B9B-6877-4A8E-9591-BD141FC8A22B}" sibTransId="{2F1BDEE6-6919-476D-9FFB-AB0B2747AD1D}"/>
    <dgm:cxn modelId="{15D6038D-BCE9-4C4A-8AAF-0FCDB633AD7B}" type="presParOf" srcId="{578D806C-E5A9-4DBB-AE55-55EE1A5991F8}" destId="{9EE751D8-F709-47C7-ABE2-5CA7B50021A7}" srcOrd="0" destOrd="0" presId="urn:microsoft.com/office/officeart/2005/8/layout/process4"/>
    <dgm:cxn modelId="{64B4E785-E696-49B8-83FC-19D3577BCE71}" type="presParOf" srcId="{9EE751D8-F709-47C7-ABE2-5CA7B50021A7}" destId="{94B03EAE-AA1A-4DC8-B8E4-14B148FF9D10}" srcOrd="0" destOrd="0" presId="urn:microsoft.com/office/officeart/2005/8/layout/process4"/>
    <dgm:cxn modelId="{3F66DE62-CEB1-431A-B4AD-F3BD15B150DE}" type="presParOf" srcId="{578D806C-E5A9-4DBB-AE55-55EE1A5991F8}" destId="{20401847-2723-43E0-A15D-0D714280E921}" srcOrd="1" destOrd="0" presId="urn:microsoft.com/office/officeart/2005/8/layout/process4"/>
    <dgm:cxn modelId="{41DC421C-45D0-48BF-BA21-9D79BA6B9D77}" type="presParOf" srcId="{578D806C-E5A9-4DBB-AE55-55EE1A5991F8}" destId="{388CC45F-FB99-4675-A091-150F69BEA2B9}" srcOrd="2" destOrd="0" presId="urn:microsoft.com/office/officeart/2005/8/layout/process4"/>
    <dgm:cxn modelId="{B2A0215B-6523-4AFC-82F8-86111A476EFE}" type="presParOf" srcId="{388CC45F-FB99-4675-A091-150F69BEA2B9}" destId="{13DC585B-EB24-4785-A78F-D22548A4013D}" srcOrd="0" destOrd="0" presId="urn:microsoft.com/office/officeart/2005/8/layout/process4"/>
    <dgm:cxn modelId="{067D0503-FB5F-414E-A4A8-3D59CEBF3455}" type="presParOf" srcId="{578D806C-E5A9-4DBB-AE55-55EE1A5991F8}" destId="{96FD11EB-5D64-4836-B8A0-985357F2277D}" srcOrd="3" destOrd="0" presId="urn:microsoft.com/office/officeart/2005/8/layout/process4"/>
    <dgm:cxn modelId="{F7FAEDA6-4E69-4D09-A995-D0175813F301}" type="presParOf" srcId="{578D806C-E5A9-4DBB-AE55-55EE1A5991F8}" destId="{B6A6B5A6-0011-4021-92E7-7FB2F37CA4AE}" srcOrd="4" destOrd="0" presId="urn:microsoft.com/office/officeart/2005/8/layout/process4"/>
    <dgm:cxn modelId="{7624C564-AC1F-44F4-BC76-7A6DEF81CA8F}" type="presParOf" srcId="{B6A6B5A6-0011-4021-92E7-7FB2F37CA4AE}" destId="{EB404639-3B56-4EE0-9B4E-00B3E11484A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7A253E-AB87-4D47-8156-1EE2AB4CDAB6}" type="doc">
      <dgm:prSet loTypeId="urn:microsoft.com/office/officeart/2005/8/layout/defaul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57F163D-6EA8-4E92-9672-89B4698BFE15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Детский сад №67 Калининского района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688C05-B249-47EF-8316-2C26ED1E8A75}" type="parTrans" cxnId="{83897C6D-F5FE-406E-BD3B-B55608782762}">
      <dgm:prSet/>
      <dgm:spPr/>
      <dgm:t>
        <a:bodyPr/>
        <a:lstStyle/>
        <a:p>
          <a:endParaRPr lang="ru-RU"/>
        </a:p>
      </dgm:t>
    </dgm:pt>
    <dgm:pt modelId="{026C558E-FACF-4685-ADA9-6F1C934E3973}" type="sibTrans" cxnId="{83897C6D-F5FE-406E-BD3B-B55608782762}">
      <dgm:prSet/>
      <dgm:spPr/>
      <dgm:t>
        <a:bodyPr/>
        <a:lstStyle/>
        <a:p>
          <a:endParaRPr lang="ru-RU"/>
        </a:p>
      </dgm:t>
    </dgm:pt>
    <dgm:pt modelId="{1676ED0B-C916-4C8F-99E9-913506941C95}">
      <dgm:prSet phldrT="[Текст]" custT="1"/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 детей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D8D9A1-5D48-41A8-B0D2-AE1D56404740}" type="parTrans" cxnId="{48C4A51F-4B36-47AD-8A5E-3E0CBA3AD762}">
      <dgm:prSet/>
      <dgm:spPr/>
      <dgm:t>
        <a:bodyPr/>
        <a:lstStyle/>
        <a:p>
          <a:endParaRPr lang="ru-RU"/>
        </a:p>
      </dgm:t>
    </dgm:pt>
    <dgm:pt modelId="{6C210B6B-4A26-490D-9931-25CAAD937C4E}" type="sibTrans" cxnId="{48C4A51F-4B36-47AD-8A5E-3E0CBA3AD762}">
      <dgm:prSet/>
      <dgm:spPr/>
      <dgm:t>
        <a:bodyPr/>
        <a:lstStyle/>
        <a:p>
          <a:endParaRPr lang="ru-RU"/>
        </a:p>
      </dgm:t>
    </dgm:pt>
    <dgm:pt modelId="{5CAD4DAC-B9D7-4E9A-A022-6AEFFC6564C9}">
      <dgm:prSet phldrT="[Текст]" custT="1"/>
      <dgm:spPr/>
      <dgm:t>
        <a:bodyPr/>
        <a:lstStyle/>
        <a:p>
          <a:r>
            <a: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5-6 лет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0AD6EA-87FC-43CA-98D3-BB2DD9455D58}" type="parTrans" cxnId="{C278A569-D2BF-46EC-920B-27B07D121193}">
      <dgm:prSet/>
      <dgm:spPr/>
      <dgm:t>
        <a:bodyPr/>
        <a:lstStyle/>
        <a:p>
          <a:endParaRPr lang="ru-RU"/>
        </a:p>
      </dgm:t>
    </dgm:pt>
    <dgm:pt modelId="{8B9E8556-F368-4261-B3C0-D4DDB99820BB}" type="sibTrans" cxnId="{C278A569-D2BF-46EC-920B-27B07D121193}">
      <dgm:prSet/>
      <dgm:spPr/>
      <dgm:t>
        <a:bodyPr/>
        <a:lstStyle/>
        <a:p>
          <a:endParaRPr lang="ru-RU"/>
        </a:p>
      </dgm:t>
    </dgm:pt>
    <dgm:pt modelId="{B3BF49B0-E5E7-4DB0-B9C0-F208069867BF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год ( май 2021 – май 2022)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9B3F7F-279C-4417-A289-DD974856C4D7}" type="parTrans" cxnId="{6D45D6C6-E291-4BD6-B375-0925EFFA3107}">
      <dgm:prSet/>
      <dgm:spPr/>
      <dgm:t>
        <a:bodyPr/>
        <a:lstStyle/>
        <a:p>
          <a:endParaRPr lang="ru-RU"/>
        </a:p>
      </dgm:t>
    </dgm:pt>
    <dgm:pt modelId="{018A6FE9-3926-4567-81DF-8A12F309BC90}" type="sibTrans" cxnId="{6D45D6C6-E291-4BD6-B375-0925EFFA3107}">
      <dgm:prSet/>
      <dgm:spPr/>
      <dgm:t>
        <a:bodyPr/>
        <a:lstStyle/>
        <a:p>
          <a:endParaRPr lang="ru-RU"/>
        </a:p>
      </dgm:t>
    </dgm:pt>
    <dgm:pt modelId="{8CF2F71F-C2B9-4166-B055-C2C59391F705}">
      <dgm:prSet phldrT="[Текст]"/>
      <dgm:spPr/>
      <dgm:t>
        <a:bodyPr/>
        <a:lstStyle/>
        <a:p>
          <a:r>
            <a:rPr lang="ru-RU" dirty="0" smtClean="0"/>
            <a:t>Экспериментальная группа занималась по типовой программе с внедрением фитболов, на одном из 3 занятий. А контрольная группа занималась по типовой программе полностью.</a:t>
          </a:r>
          <a:endParaRPr lang="ru-RU" dirty="0"/>
        </a:p>
      </dgm:t>
    </dgm:pt>
    <dgm:pt modelId="{0F507109-31A8-487D-97B5-7EE0D5C37DF0}" type="parTrans" cxnId="{B52C0B4E-F327-4DCA-A4E7-62690F15D61E}">
      <dgm:prSet/>
      <dgm:spPr/>
      <dgm:t>
        <a:bodyPr/>
        <a:lstStyle/>
        <a:p>
          <a:endParaRPr lang="ru-RU"/>
        </a:p>
      </dgm:t>
    </dgm:pt>
    <dgm:pt modelId="{BCFF5123-960A-4DD4-9DCE-E6B39289F35A}" type="sibTrans" cxnId="{B52C0B4E-F327-4DCA-A4E7-62690F15D61E}">
      <dgm:prSet/>
      <dgm:spPr/>
      <dgm:t>
        <a:bodyPr/>
        <a:lstStyle/>
        <a:p>
          <a:endParaRPr lang="ru-RU"/>
        </a:p>
      </dgm:t>
    </dgm:pt>
    <dgm:pt modelId="{BB7E3768-5EA8-42F1-84BD-CB6CB24242CA}" type="pres">
      <dgm:prSet presAssocID="{937A253E-AB87-4D47-8156-1EE2AB4CDA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125174-BF3B-4DE0-A1CD-DA825F7C9699}" type="pres">
      <dgm:prSet presAssocID="{B57F163D-6EA8-4E92-9672-89B4698BFE1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BA7D1-F904-4F55-9C21-BD1AD59E2BDF}" type="pres">
      <dgm:prSet presAssocID="{026C558E-FACF-4685-ADA9-6F1C934E3973}" presName="sibTrans" presStyleCnt="0"/>
      <dgm:spPr/>
    </dgm:pt>
    <dgm:pt modelId="{9556AB1B-CF2E-43D9-B7E5-ADAF4867DD22}" type="pres">
      <dgm:prSet presAssocID="{1676ED0B-C916-4C8F-99E9-913506941C9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47A62-22B1-4963-A03D-2FCEAB58613D}" type="pres">
      <dgm:prSet presAssocID="{6C210B6B-4A26-490D-9931-25CAAD937C4E}" presName="sibTrans" presStyleCnt="0"/>
      <dgm:spPr/>
    </dgm:pt>
    <dgm:pt modelId="{542FED2C-C103-443D-9FC2-03824363F947}" type="pres">
      <dgm:prSet presAssocID="{5CAD4DAC-B9D7-4E9A-A022-6AEFFC6564C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20834E-4428-46C2-80B9-C208E245687D}" type="pres">
      <dgm:prSet presAssocID="{8B9E8556-F368-4261-B3C0-D4DDB99820BB}" presName="sibTrans" presStyleCnt="0"/>
      <dgm:spPr/>
    </dgm:pt>
    <dgm:pt modelId="{9E1BC50F-CA95-4D05-81AF-EC8B9BCA7F2D}" type="pres">
      <dgm:prSet presAssocID="{B3BF49B0-E5E7-4DB0-B9C0-F208069867B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042323-9F3D-40F3-AA00-523A98387B6B}" type="pres">
      <dgm:prSet presAssocID="{018A6FE9-3926-4567-81DF-8A12F309BC90}" presName="sibTrans" presStyleCnt="0"/>
      <dgm:spPr/>
    </dgm:pt>
    <dgm:pt modelId="{B1D7A416-E174-42B7-A42A-1DBFFB36A529}" type="pres">
      <dgm:prSet presAssocID="{8CF2F71F-C2B9-4166-B055-C2C59391F705}" presName="node" presStyleLbl="node1" presStyleIdx="4" presStyleCnt="5" custScaleX="2240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5A1B8C-C65E-49D5-ADED-3B43254F0819}" type="presOf" srcId="{B57F163D-6EA8-4E92-9672-89B4698BFE15}" destId="{E0125174-BF3B-4DE0-A1CD-DA825F7C9699}" srcOrd="0" destOrd="0" presId="urn:microsoft.com/office/officeart/2005/8/layout/default"/>
    <dgm:cxn modelId="{7BCAF668-1CC6-4803-98C1-3BAC579BBF48}" type="presOf" srcId="{1676ED0B-C916-4C8F-99E9-913506941C95}" destId="{9556AB1B-CF2E-43D9-B7E5-ADAF4867DD22}" srcOrd="0" destOrd="0" presId="urn:microsoft.com/office/officeart/2005/8/layout/default"/>
    <dgm:cxn modelId="{48C4A51F-4B36-47AD-8A5E-3E0CBA3AD762}" srcId="{937A253E-AB87-4D47-8156-1EE2AB4CDAB6}" destId="{1676ED0B-C916-4C8F-99E9-913506941C95}" srcOrd="1" destOrd="0" parTransId="{F5D8D9A1-5D48-41A8-B0D2-AE1D56404740}" sibTransId="{6C210B6B-4A26-490D-9931-25CAAD937C4E}"/>
    <dgm:cxn modelId="{935D595C-3C80-4F36-A441-EC46E5E13714}" type="presOf" srcId="{8CF2F71F-C2B9-4166-B055-C2C59391F705}" destId="{B1D7A416-E174-42B7-A42A-1DBFFB36A529}" srcOrd="0" destOrd="0" presId="urn:microsoft.com/office/officeart/2005/8/layout/default"/>
    <dgm:cxn modelId="{C278A569-D2BF-46EC-920B-27B07D121193}" srcId="{937A253E-AB87-4D47-8156-1EE2AB4CDAB6}" destId="{5CAD4DAC-B9D7-4E9A-A022-6AEFFC6564C9}" srcOrd="2" destOrd="0" parTransId="{6F0AD6EA-87FC-43CA-98D3-BB2DD9455D58}" sibTransId="{8B9E8556-F368-4261-B3C0-D4DDB99820BB}"/>
    <dgm:cxn modelId="{58C1F805-C8DB-4088-AECC-CEBE5303B2F9}" type="presOf" srcId="{937A253E-AB87-4D47-8156-1EE2AB4CDAB6}" destId="{BB7E3768-5EA8-42F1-84BD-CB6CB24242CA}" srcOrd="0" destOrd="0" presId="urn:microsoft.com/office/officeart/2005/8/layout/default"/>
    <dgm:cxn modelId="{B52C0B4E-F327-4DCA-A4E7-62690F15D61E}" srcId="{937A253E-AB87-4D47-8156-1EE2AB4CDAB6}" destId="{8CF2F71F-C2B9-4166-B055-C2C59391F705}" srcOrd="4" destOrd="0" parTransId="{0F507109-31A8-487D-97B5-7EE0D5C37DF0}" sibTransId="{BCFF5123-960A-4DD4-9DCE-E6B39289F35A}"/>
    <dgm:cxn modelId="{6D45D6C6-E291-4BD6-B375-0925EFFA3107}" srcId="{937A253E-AB87-4D47-8156-1EE2AB4CDAB6}" destId="{B3BF49B0-E5E7-4DB0-B9C0-F208069867BF}" srcOrd="3" destOrd="0" parTransId="{E79B3F7F-279C-4417-A289-DD974856C4D7}" sibTransId="{018A6FE9-3926-4567-81DF-8A12F309BC90}"/>
    <dgm:cxn modelId="{5A745E6F-D93B-4060-91C1-B1FCF9B20D72}" type="presOf" srcId="{B3BF49B0-E5E7-4DB0-B9C0-F208069867BF}" destId="{9E1BC50F-CA95-4D05-81AF-EC8B9BCA7F2D}" srcOrd="0" destOrd="0" presId="urn:microsoft.com/office/officeart/2005/8/layout/default"/>
    <dgm:cxn modelId="{83897C6D-F5FE-406E-BD3B-B55608782762}" srcId="{937A253E-AB87-4D47-8156-1EE2AB4CDAB6}" destId="{B57F163D-6EA8-4E92-9672-89B4698BFE15}" srcOrd="0" destOrd="0" parTransId="{A6688C05-B249-47EF-8316-2C26ED1E8A75}" sibTransId="{026C558E-FACF-4685-ADA9-6F1C934E3973}"/>
    <dgm:cxn modelId="{BBBF561F-E60A-49CC-B30E-34BBCA1E5965}" type="presOf" srcId="{5CAD4DAC-B9D7-4E9A-A022-6AEFFC6564C9}" destId="{542FED2C-C103-443D-9FC2-03824363F947}" srcOrd="0" destOrd="0" presId="urn:microsoft.com/office/officeart/2005/8/layout/default"/>
    <dgm:cxn modelId="{4A596CA1-C75A-4B6F-BF9D-11EFEAFA0598}" type="presParOf" srcId="{BB7E3768-5EA8-42F1-84BD-CB6CB24242CA}" destId="{E0125174-BF3B-4DE0-A1CD-DA825F7C9699}" srcOrd="0" destOrd="0" presId="urn:microsoft.com/office/officeart/2005/8/layout/default"/>
    <dgm:cxn modelId="{EE398A70-2189-4CF5-8725-C596B90C9A35}" type="presParOf" srcId="{BB7E3768-5EA8-42F1-84BD-CB6CB24242CA}" destId="{577BA7D1-F904-4F55-9C21-BD1AD59E2BDF}" srcOrd="1" destOrd="0" presId="urn:microsoft.com/office/officeart/2005/8/layout/default"/>
    <dgm:cxn modelId="{0B622AA5-54F9-40E9-924A-6E99C51A24AE}" type="presParOf" srcId="{BB7E3768-5EA8-42F1-84BD-CB6CB24242CA}" destId="{9556AB1B-CF2E-43D9-B7E5-ADAF4867DD22}" srcOrd="2" destOrd="0" presId="urn:microsoft.com/office/officeart/2005/8/layout/default"/>
    <dgm:cxn modelId="{2BE874B8-7EC9-489E-8A29-4C9564066DBF}" type="presParOf" srcId="{BB7E3768-5EA8-42F1-84BD-CB6CB24242CA}" destId="{7E147A62-22B1-4963-A03D-2FCEAB58613D}" srcOrd="3" destOrd="0" presId="urn:microsoft.com/office/officeart/2005/8/layout/default"/>
    <dgm:cxn modelId="{96E67F63-61A6-45FC-89B4-43AB2D0B12FF}" type="presParOf" srcId="{BB7E3768-5EA8-42F1-84BD-CB6CB24242CA}" destId="{542FED2C-C103-443D-9FC2-03824363F947}" srcOrd="4" destOrd="0" presId="urn:microsoft.com/office/officeart/2005/8/layout/default"/>
    <dgm:cxn modelId="{846E7889-AA52-4DC8-A627-BE1D6E38E4DE}" type="presParOf" srcId="{BB7E3768-5EA8-42F1-84BD-CB6CB24242CA}" destId="{7A20834E-4428-46C2-80B9-C208E245687D}" srcOrd="5" destOrd="0" presId="urn:microsoft.com/office/officeart/2005/8/layout/default"/>
    <dgm:cxn modelId="{3DE71AFD-89D7-4D2E-83A0-D5FD27AF4098}" type="presParOf" srcId="{BB7E3768-5EA8-42F1-84BD-CB6CB24242CA}" destId="{9E1BC50F-CA95-4D05-81AF-EC8B9BCA7F2D}" srcOrd="6" destOrd="0" presId="urn:microsoft.com/office/officeart/2005/8/layout/default"/>
    <dgm:cxn modelId="{D77428AC-CB3D-4F34-A78B-343C2799D345}" type="presParOf" srcId="{BB7E3768-5EA8-42F1-84BD-CB6CB24242CA}" destId="{24042323-9F3D-40F3-AA00-523A98387B6B}" srcOrd="7" destOrd="0" presId="urn:microsoft.com/office/officeart/2005/8/layout/default"/>
    <dgm:cxn modelId="{57BD8F66-7BA7-47FA-8571-80D3A12E57F6}" type="presParOf" srcId="{BB7E3768-5EA8-42F1-84BD-CB6CB24242CA}" destId="{B1D7A416-E174-42B7-A42A-1DBFFB36A52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84F35A-165E-4C6C-B8D9-27837A5F7865}" type="doc">
      <dgm:prSet loTypeId="urn:microsoft.com/office/officeart/2005/8/layout/vList4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7C5D3BD-3B6F-42CE-8AE8-EB2F846D6FB0}">
      <dgm:prSet/>
      <dgm:spPr/>
      <dgm:t>
        <a:bodyPr/>
        <a:lstStyle/>
        <a:p>
          <a:pPr rtl="0"/>
          <a:r>
            <a:rPr lang="ru-RU" dirty="0" smtClean="0"/>
            <a:t>Были использованы комплексы </a:t>
          </a:r>
          <a:r>
            <a:rPr lang="ru-RU" dirty="0" smtClean="0"/>
            <a:t>упражнений </a:t>
          </a:r>
          <a:r>
            <a:rPr lang="ru-RU" dirty="0" err="1" smtClean="0"/>
            <a:t>Н.Э.Власенко</a:t>
          </a:r>
          <a:r>
            <a:rPr lang="ru-RU" dirty="0" smtClean="0"/>
            <a:t>: «Веселая физкультура»; «Фантазеры».</a:t>
          </a:r>
          <a:endParaRPr lang="ru-RU" dirty="0"/>
        </a:p>
      </dgm:t>
    </dgm:pt>
    <dgm:pt modelId="{770D14FF-AD8F-4DDC-B49D-6D25D64CCC06}" type="parTrans" cxnId="{0F7B0DDE-E66B-4784-988B-F1F78F159861}">
      <dgm:prSet/>
      <dgm:spPr/>
      <dgm:t>
        <a:bodyPr/>
        <a:lstStyle/>
        <a:p>
          <a:endParaRPr lang="ru-RU"/>
        </a:p>
      </dgm:t>
    </dgm:pt>
    <dgm:pt modelId="{A41E3D74-B315-4782-BCED-932D92644F41}" type="sibTrans" cxnId="{0F7B0DDE-E66B-4784-988B-F1F78F159861}">
      <dgm:prSet/>
      <dgm:spPr/>
      <dgm:t>
        <a:bodyPr/>
        <a:lstStyle/>
        <a:p>
          <a:endParaRPr lang="ru-RU"/>
        </a:p>
      </dgm:t>
    </dgm:pt>
    <dgm:pt modelId="{5615C975-9CA4-4404-8180-C5081365A5A6}">
      <dgm:prSet/>
      <dgm:spPr/>
      <dgm:t>
        <a:bodyPr/>
        <a:lstStyle/>
        <a:p>
          <a:pPr rtl="0"/>
          <a:r>
            <a:rPr lang="ru-RU" dirty="0" smtClean="0"/>
            <a:t>Комплекс ОРУ с </a:t>
          </a:r>
          <a:r>
            <a:rPr lang="ru-RU" dirty="0" err="1" smtClean="0"/>
            <a:t>фитболами</a:t>
          </a:r>
          <a:r>
            <a:rPr lang="ru-RU" dirty="0" smtClean="0"/>
            <a:t>: «Два веселых гуся»; «Антошка».</a:t>
          </a:r>
          <a:endParaRPr lang="ru-RU" dirty="0"/>
        </a:p>
      </dgm:t>
    </dgm:pt>
    <dgm:pt modelId="{47E7F503-3609-446A-B858-3529B2FCDC82}" type="parTrans" cxnId="{05EC9BAD-3C3E-4B42-B37C-4E4775DE5EE3}">
      <dgm:prSet/>
      <dgm:spPr/>
      <dgm:t>
        <a:bodyPr/>
        <a:lstStyle/>
        <a:p>
          <a:endParaRPr lang="ru-RU"/>
        </a:p>
      </dgm:t>
    </dgm:pt>
    <dgm:pt modelId="{0578848E-21BC-4361-83A8-D594278D59C3}" type="sibTrans" cxnId="{05EC9BAD-3C3E-4B42-B37C-4E4775DE5EE3}">
      <dgm:prSet/>
      <dgm:spPr/>
      <dgm:t>
        <a:bodyPr/>
        <a:lstStyle/>
        <a:p>
          <a:endParaRPr lang="ru-RU"/>
        </a:p>
      </dgm:t>
    </dgm:pt>
    <dgm:pt modelId="{27A1E741-A445-4BE0-8512-924D3041E96E}">
      <dgm:prSet/>
      <dgm:spPr/>
      <dgm:t>
        <a:bodyPr/>
        <a:lstStyle/>
        <a:p>
          <a:pPr rtl="0"/>
          <a:r>
            <a:rPr lang="ru-RU" dirty="0" smtClean="0"/>
            <a:t>Подвижные игры с </a:t>
          </a:r>
          <a:r>
            <a:rPr lang="ru-RU" dirty="0" err="1" smtClean="0"/>
            <a:t>фитболами</a:t>
          </a:r>
          <a:r>
            <a:rPr lang="ru-RU" dirty="0" smtClean="0"/>
            <a:t>: </a:t>
          </a:r>
          <a:r>
            <a:rPr lang="ru-RU" dirty="0" smtClean="0"/>
            <a:t>«</a:t>
          </a:r>
          <a:r>
            <a:rPr lang="ru-RU" dirty="0" err="1" smtClean="0"/>
            <a:t>Озеро,ручей,море,дождь</a:t>
          </a:r>
          <a:r>
            <a:rPr lang="ru-RU" dirty="0" smtClean="0"/>
            <a:t>»; </a:t>
          </a:r>
          <a:r>
            <a:rPr lang="ru-RU" dirty="0" smtClean="0"/>
            <a:t>«</a:t>
          </a:r>
          <a:r>
            <a:rPr lang="ru-RU" dirty="0" err="1" smtClean="0"/>
            <a:t>Фитбол</a:t>
          </a:r>
          <a:r>
            <a:rPr lang="ru-RU" dirty="0" smtClean="0"/>
            <a:t>-футбол</a:t>
          </a:r>
          <a:r>
            <a:rPr lang="ru-RU" dirty="0" smtClean="0"/>
            <a:t>»; </a:t>
          </a:r>
          <a:r>
            <a:rPr lang="ru-RU" dirty="0" smtClean="0"/>
            <a:t>«Хитрая </a:t>
          </a:r>
          <a:r>
            <a:rPr lang="ru-RU" dirty="0" smtClean="0"/>
            <a:t>лиса».</a:t>
          </a:r>
          <a:endParaRPr lang="ru-RU" dirty="0"/>
        </a:p>
      </dgm:t>
    </dgm:pt>
    <dgm:pt modelId="{89F55DEC-AFA7-46CD-B464-3BA67A32D8D8}" type="parTrans" cxnId="{EA76BD14-F796-4142-ABC2-88CB4036B8FB}">
      <dgm:prSet/>
      <dgm:spPr/>
      <dgm:t>
        <a:bodyPr/>
        <a:lstStyle/>
        <a:p>
          <a:endParaRPr lang="ru-RU"/>
        </a:p>
      </dgm:t>
    </dgm:pt>
    <dgm:pt modelId="{C279E541-CABA-435A-A2AF-77AA4316D508}" type="sibTrans" cxnId="{EA76BD14-F796-4142-ABC2-88CB4036B8FB}">
      <dgm:prSet/>
      <dgm:spPr/>
      <dgm:t>
        <a:bodyPr/>
        <a:lstStyle/>
        <a:p>
          <a:endParaRPr lang="ru-RU"/>
        </a:p>
      </dgm:t>
    </dgm:pt>
    <dgm:pt modelId="{A120FCE8-65B4-4DDD-861F-08F204DA417E}">
      <dgm:prSet/>
      <dgm:spPr/>
      <dgm:t>
        <a:bodyPr/>
        <a:lstStyle/>
        <a:p>
          <a:pPr rtl="0"/>
          <a:r>
            <a:rPr lang="ru-RU" dirty="0" smtClean="0"/>
            <a:t>Игры-эстафеты: </a:t>
          </a:r>
          <a:r>
            <a:rPr lang="ru-RU" dirty="0" smtClean="0"/>
            <a:t>«Кенгуру</a:t>
          </a:r>
          <a:r>
            <a:rPr lang="ru-RU" dirty="0" smtClean="0"/>
            <a:t>»; </a:t>
          </a:r>
          <a:r>
            <a:rPr lang="ru-RU" dirty="0" smtClean="0"/>
            <a:t>«Змейка</a:t>
          </a:r>
          <a:r>
            <a:rPr lang="ru-RU" dirty="0" smtClean="0"/>
            <a:t>».</a:t>
          </a:r>
          <a:endParaRPr lang="ru-RU" dirty="0"/>
        </a:p>
      </dgm:t>
    </dgm:pt>
    <dgm:pt modelId="{FA74349B-18CF-4158-9738-18DCFAA42891}" type="parTrans" cxnId="{CC990517-9531-4898-8ED1-3610564B2AF9}">
      <dgm:prSet/>
      <dgm:spPr/>
      <dgm:t>
        <a:bodyPr/>
        <a:lstStyle/>
        <a:p>
          <a:endParaRPr lang="ru-RU"/>
        </a:p>
      </dgm:t>
    </dgm:pt>
    <dgm:pt modelId="{1712890F-DE14-4317-9EF7-995A1FA04C0A}" type="sibTrans" cxnId="{CC990517-9531-4898-8ED1-3610564B2AF9}">
      <dgm:prSet/>
      <dgm:spPr/>
      <dgm:t>
        <a:bodyPr/>
        <a:lstStyle/>
        <a:p>
          <a:endParaRPr lang="ru-RU"/>
        </a:p>
      </dgm:t>
    </dgm:pt>
    <dgm:pt modelId="{E5FCDCF3-D349-4194-9AA4-14C5B08150D1}">
      <dgm:prSet/>
      <dgm:spPr/>
      <dgm:t>
        <a:bodyPr/>
        <a:lstStyle/>
        <a:p>
          <a:pPr rtl="0"/>
          <a:r>
            <a:rPr lang="ru-RU" dirty="0" smtClean="0"/>
            <a:t>Танцевальные комплексы по книге </a:t>
          </a:r>
          <a:r>
            <a:rPr lang="ru-RU" dirty="0" err="1" smtClean="0"/>
            <a:t>Ж.Е.Фирилевой</a:t>
          </a:r>
          <a:r>
            <a:rPr lang="ru-RU" dirty="0" smtClean="0"/>
            <a:t> и </a:t>
          </a:r>
          <a:r>
            <a:rPr lang="ru-RU" dirty="0" err="1" smtClean="0"/>
            <a:t>Е.Г.Сайкиной</a:t>
          </a:r>
          <a:r>
            <a:rPr lang="ru-RU" dirty="0" smtClean="0"/>
            <a:t>: </a:t>
          </a:r>
          <a:r>
            <a:rPr lang="ru-RU" dirty="0" smtClean="0"/>
            <a:t>«Дождик</a:t>
          </a:r>
          <a:r>
            <a:rPr lang="ru-RU" dirty="0" smtClean="0"/>
            <a:t>»; </a:t>
          </a:r>
          <a:r>
            <a:rPr lang="ru-RU" dirty="0" smtClean="0"/>
            <a:t>«Солнца </a:t>
          </a:r>
          <a:r>
            <a:rPr lang="ru-RU" dirty="0" smtClean="0"/>
            <a:t>лучик золотой».</a:t>
          </a:r>
          <a:endParaRPr lang="ru-RU" dirty="0"/>
        </a:p>
      </dgm:t>
    </dgm:pt>
    <dgm:pt modelId="{BF494587-E9EF-435E-9C94-4AA523A01E5F}" type="parTrans" cxnId="{7E74CFE6-6DD3-41F1-9AC0-5FC7CE5CA197}">
      <dgm:prSet/>
      <dgm:spPr/>
      <dgm:t>
        <a:bodyPr/>
        <a:lstStyle/>
        <a:p>
          <a:endParaRPr lang="ru-RU"/>
        </a:p>
      </dgm:t>
    </dgm:pt>
    <dgm:pt modelId="{2466087C-DAD8-4FBB-8FC0-6F87F7D29405}" type="sibTrans" cxnId="{7E74CFE6-6DD3-41F1-9AC0-5FC7CE5CA197}">
      <dgm:prSet/>
      <dgm:spPr/>
      <dgm:t>
        <a:bodyPr/>
        <a:lstStyle/>
        <a:p>
          <a:endParaRPr lang="ru-RU"/>
        </a:p>
      </dgm:t>
    </dgm:pt>
    <dgm:pt modelId="{C5C43E4D-7DEB-445E-9652-44D82FEBF34F}" type="pres">
      <dgm:prSet presAssocID="{DA84F35A-165E-4C6C-B8D9-27837A5F786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E73953-87FE-454F-B757-E5032B954C8B}" type="pres">
      <dgm:prSet presAssocID="{37C5D3BD-3B6F-42CE-8AE8-EB2F846D6FB0}" presName="comp" presStyleCnt="0"/>
      <dgm:spPr/>
    </dgm:pt>
    <dgm:pt modelId="{12A8364E-315C-43A2-8EB8-35FF7F1BC775}" type="pres">
      <dgm:prSet presAssocID="{37C5D3BD-3B6F-42CE-8AE8-EB2F846D6FB0}" presName="box" presStyleLbl="node1" presStyleIdx="0" presStyleCnt="5"/>
      <dgm:spPr/>
      <dgm:t>
        <a:bodyPr/>
        <a:lstStyle/>
        <a:p>
          <a:endParaRPr lang="ru-RU"/>
        </a:p>
      </dgm:t>
    </dgm:pt>
    <dgm:pt modelId="{19B319BF-C7D9-43BD-B5C2-387BC6E37718}" type="pres">
      <dgm:prSet presAssocID="{37C5D3BD-3B6F-42CE-8AE8-EB2F846D6FB0}" presName="img" presStyleLbl="fgImgPlace1" presStyleIdx="0" presStyleCnt="5"/>
      <dgm:spPr/>
    </dgm:pt>
    <dgm:pt modelId="{A52E09AE-B8E3-468C-A452-B8DC63A80B17}" type="pres">
      <dgm:prSet presAssocID="{37C5D3BD-3B6F-42CE-8AE8-EB2F846D6FB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6A735-7D46-4CCA-BCB5-EBD359952B0C}" type="pres">
      <dgm:prSet presAssocID="{A41E3D74-B315-4782-BCED-932D92644F41}" presName="spacer" presStyleCnt="0"/>
      <dgm:spPr/>
    </dgm:pt>
    <dgm:pt modelId="{D5B2099E-E559-49F8-B263-5084B84C8A55}" type="pres">
      <dgm:prSet presAssocID="{5615C975-9CA4-4404-8180-C5081365A5A6}" presName="comp" presStyleCnt="0"/>
      <dgm:spPr/>
    </dgm:pt>
    <dgm:pt modelId="{8A42C290-576A-4C47-8E2D-AD9190423B65}" type="pres">
      <dgm:prSet presAssocID="{5615C975-9CA4-4404-8180-C5081365A5A6}" presName="box" presStyleLbl="node1" presStyleIdx="1" presStyleCnt="5"/>
      <dgm:spPr/>
      <dgm:t>
        <a:bodyPr/>
        <a:lstStyle/>
        <a:p>
          <a:endParaRPr lang="ru-RU"/>
        </a:p>
      </dgm:t>
    </dgm:pt>
    <dgm:pt modelId="{3CA22A4D-43D8-47D8-B9A9-483F189A94DB}" type="pres">
      <dgm:prSet presAssocID="{5615C975-9CA4-4404-8180-C5081365A5A6}" presName="img" presStyleLbl="fgImgPlace1" presStyleIdx="1" presStyleCnt="5"/>
      <dgm:spPr/>
    </dgm:pt>
    <dgm:pt modelId="{4AC56C5E-C915-4483-B820-55624E66B009}" type="pres">
      <dgm:prSet presAssocID="{5615C975-9CA4-4404-8180-C5081365A5A6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D5D2DB-8074-4E02-B38C-5CBBD5A6D8C7}" type="pres">
      <dgm:prSet presAssocID="{0578848E-21BC-4361-83A8-D594278D59C3}" presName="spacer" presStyleCnt="0"/>
      <dgm:spPr/>
    </dgm:pt>
    <dgm:pt modelId="{F609B9DD-B1D6-4839-A349-ECA3308E8E23}" type="pres">
      <dgm:prSet presAssocID="{27A1E741-A445-4BE0-8512-924D3041E96E}" presName="comp" presStyleCnt="0"/>
      <dgm:spPr/>
    </dgm:pt>
    <dgm:pt modelId="{D501EF35-ADF6-4186-810B-EB574B138F01}" type="pres">
      <dgm:prSet presAssocID="{27A1E741-A445-4BE0-8512-924D3041E96E}" presName="box" presStyleLbl="node1" presStyleIdx="2" presStyleCnt="5"/>
      <dgm:spPr/>
      <dgm:t>
        <a:bodyPr/>
        <a:lstStyle/>
        <a:p>
          <a:endParaRPr lang="ru-RU"/>
        </a:p>
      </dgm:t>
    </dgm:pt>
    <dgm:pt modelId="{6AC25E9F-1952-40F4-8FDC-98FA565AAA9E}" type="pres">
      <dgm:prSet presAssocID="{27A1E741-A445-4BE0-8512-924D3041E96E}" presName="img" presStyleLbl="fgImgPlace1" presStyleIdx="2" presStyleCnt="5"/>
      <dgm:spPr/>
    </dgm:pt>
    <dgm:pt modelId="{4B64A26D-9F81-4DD4-B58E-A2EA33749FFD}" type="pres">
      <dgm:prSet presAssocID="{27A1E741-A445-4BE0-8512-924D3041E96E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AB2B2-1D16-4170-A131-7542C8741516}" type="pres">
      <dgm:prSet presAssocID="{C279E541-CABA-435A-A2AF-77AA4316D508}" presName="spacer" presStyleCnt="0"/>
      <dgm:spPr/>
    </dgm:pt>
    <dgm:pt modelId="{7CC43828-414B-4889-ACD5-CC19474C8AA1}" type="pres">
      <dgm:prSet presAssocID="{A120FCE8-65B4-4DDD-861F-08F204DA417E}" presName="comp" presStyleCnt="0"/>
      <dgm:spPr/>
    </dgm:pt>
    <dgm:pt modelId="{93C30657-DEE3-43C2-AEF5-EFC53A9609A4}" type="pres">
      <dgm:prSet presAssocID="{A120FCE8-65B4-4DDD-861F-08F204DA417E}" presName="box" presStyleLbl="node1" presStyleIdx="3" presStyleCnt="5"/>
      <dgm:spPr/>
      <dgm:t>
        <a:bodyPr/>
        <a:lstStyle/>
        <a:p>
          <a:endParaRPr lang="ru-RU"/>
        </a:p>
      </dgm:t>
    </dgm:pt>
    <dgm:pt modelId="{F7B73F6F-0444-4FAC-81CD-FA2D7BF3E2FE}" type="pres">
      <dgm:prSet presAssocID="{A120FCE8-65B4-4DDD-861F-08F204DA417E}" presName="img" presStyleLbl="fgImgPlace1" presStyleIdx="3" presStyleCnt="5"/>
      <dgm:spPr/>
    </dgm:pt>
    <dgm:pt modelId="{80DEF104-1E68-453C-9EAC-46EEECF799FD}" type="pres">
      <dgm:prSet presAssocID="{A120FCE8-65B4-4DDD-861F-08F204DA417E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B3360A-6592-40DA-9E59-3D6AE16F6E11}" type="pres">
      <dgm:prSet presAssocID="{1712890F-DE14-4317-9EF7-995A1FA04C0A}" presName="spacer" presStyleCnt="0"/>
      <dgm:spPr/>
    </dgm:pt>
    <dgm:pt modelId="{60B789C2-1B49-4D5B-AAFC-048498052492}" type="pres">
      <dgm:prSet presAssocID="{E5FCDCF3-D349-4194-9AA4-14C5B08150D1}" presName="comp" presStyleCnt="0"/>
      <dgm:spPr/>
    </dgm:pt>
    <dgm:pt modelId="{06BC740E-1195-4BFD-9F3E-40850B9F6611}" type="pres">
      <dgm:prSet presAssocID="{E5FCDCF3-D349-4194-9AA4-14C5B08150D1}" presName="box" presStyleLbl="node1" presStyleIdx="4" presStyleCnt="5"/>
      <dgm:spPr/>
      <dgm:t>
        <a:bodyPr/>
        <a:lstStyle/>
        <a:p>
          <a:endParaRPr lang="ru-RU"/>
        </a:p>
      </dgm:t>
    </dgm:pt>
    <dgm:pt modelId="{E724C335-31C0-48D9-A129-3A6DFBA0E278}" type="pres">
      <dgm:prSet presAssocID="{E5FCDCF3-D349-4194-9AA4-14C5B08150D1}" presName="img" presStyleLbl="fgImgPlace1" presStyleIdx="4" presStyleCnt="5"/>
      <dgm:spPr/>
    </dgm:pt>
    <dgm:pt modelId="{432ED274-A389-4174-B79B-72B607CE598B}" type="pres">
      <dgm:prSet presAssocID="{E5FCDCF3-D349-4194-9AA4-14C5B08150D1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59F905-C6F4-42D5-B39D-C74FCFD1FD38}" type="presOf" srcId="{A120FCE8-65B4-4DDD-861F-08F204DA417E}" destId="{80DEF104-1E68-453C-9EAC-46EEECF799FD}" srcOrd="1" destOrd="0" presId="urn:microsoft.com/office/officeart/2005/8/layout/vList4"/>
    <dgm:cxn modelId="{7E74CFE6-6DD3-41F1-9AC0-5FC7CE5CA197}" srcId="{DA84F35A-165E-4C6C-B8D9-27837A5F7865}" destId="{E5FCDCF3-D349-4194-9AA4-14C5B08150D1}" srcOrd="4" destOrd="0" parTransId="{BF494587-E9EF-435E-9C94-4AA523A01E5F}" sibTransId="{2466087C-DAD8-4FBB-8FC0-6F87F7D29405}"/>
    <dgm:cxn modelId="{EA76BD14-F796-4142-ABC2-88CB4036B8FB}" srcId="{DA84F35A-165E-4C6C-B8D9-27837A5F7865}" destId="{27A1E741-A445-4BE0-8512-924D3041E96E}" srcOrd="2" destOrd="0" parTransId="{89F55DEC-AFA7-46CD-B464-3BA67A32D8D8}" sibTransId="{C279E541-CABA-435A-A2AF-77AA4316D508}"/>
    <dgm:cxn modelId="{0F7B0DDE-E66B-4784-988B-F1F78F159861}" srcId="{DA84F35A-165E-4C6C-B8D9-27837A5F7865}" destId="{37C5D3BD-3B6F-42CE-8AE8-EB2F846D6FB0}" srcOrd="0" destOrd="0" parTransId="{770D14FF-AD8F-4DDC-B49D-6D25D64CCC06}" sibTransId="{A41E3D74-B315-4782-BCED-932D92644F41}"/>
    <dgm:cxn modelId="{41B7B473-A436-4C14-85FE-3359B01820EC}" type="presOf" srcId="{27A1E741-A445-4BE0-8512-924D3041E96E}" destId="{4B64A26D-9F81-4DD4-B58E-A2EA33749FFD}" srcOrd="1" destOrd="0" presId="urn:microsoft.com/office/officeart/2005/8/layout/vList4"/>
    <dgm:cxn modelId="{AB730CAF-1DFB-49C9-AD16-356CDBA18659}" type="presOf" srcId="{E5FCDCF3-D349-4194-9AA4-14C5B08150D1}" destId="{06BC740E-1195-4BFD-9F3E-40850B9F6611}" srcOrd="0" destOrd="0" presId="urn:microsoft.com/office/officeart/2005/8/layout/vList4"/>
    <dgm:cxn modelId="{839A6587-9345-4BA8-A15F-1AD0570FF1D3}" type="presOf" srcId="{37C5D3BD-3B6F-42CE-8AE8-EB2F846D6FB0}" destId="{A52E09AE-B8E3-468C-A452-B8DC63A80B17}" srcOrd="1" destOrd="0" presId="urn:microsoft.com/office/officeart/2005/8/layout/vList4"/>
    <dgm:cxn modelId="{73BAA996-F8BF-4B62-AFCC-812B1070AF04}" type="presOf" srcId="{37C5D3BD-3B6F-42CE-8AE8-EB2F846D6FB0}" destId="{12A8364E-315C-43A2-8EB8-35FF7F1BC775}" srcOrd="0" destOrd="0" presId="urn:microsoft.com/office/officeart/2005/8/layout/vList4"/>
    <dgm:cxn modelId="{CC40B52A-40F7-4F83-84D1-4C6ECB62D96A}" type="presOf" srcId="{5615C975-9CA4-4404-8180-C5081365A5A6}" destId="{4AC56C5E-C915-4483-B820-55624E66B009}" srcOrd="1" destOrd="0" presId="urn:microsoft.com/office/officeart/2005/8/layout/vList4"/>
    <dgm:cxn modelId="{CC990517-9531-4898-8ED1-3610564B2AF9}" srcId="{DA84F35A-165E-4C6C-B8D9-27837A5F7865}" destId="{A120FCE8-65B4-4DDD-861F-08F204DA417E}" srcOrd="3" destOrd="0" parTransId="{FA74349B-18CF-4158-9738-18DCFAA42891}" sibTransId="{1712890F-DE14-4317-9EF7-995A1FA04C0A}"/>
    <dgm:cxn modelId="{B1372964-1E90-49B1-AF3B-20665FD28298}" type="presOf" srcId="{5615C975-9CA4-4404-8180-C5081365A5A6}" destId="{8A42C290-576A-4C47-8E2D-AD9190423B65}" srcOrd="0" destOrd="0" presId="urn:microsoft.com/office/officeart/2005/8/layout/vList4"/>
    <dgm:cxn modelId="{6EDAB102-3518-49CB-BC74-4EAB2056E4B5}" type="presOf" srcId="{E5FCDCF3-D349-4194-9AA4-14C5B08150D1}" destId="{432ED274-A389-4174-B79B-72B607CE598B}" srcOrd="1" destOrd="0" presId="urn:microsoft.com/office/officeart/2005/8/layout/vList4"/>
    <dgm:cxn modelId="{BA48F52A-762B-4480-948E-F87C52E39077}" type="presOf" srcId="{A120FCE8-65B4-4DDD-861F-08F204DA417E}" destId="{93C30657-DEE3-43C2-AEF5-EFC53A9609A4}" srcOrd="0" destOrd="0" presId="urn:microsoft.com/office/officeart/2005/8/layout/vList4"/>
    <dgm:cxn modelId="{05EC9BAD-3C3E-4B42-B37C-4E4775DE5EE3}" srcId="{DA84F35A-165E-4C6C-B8D9-27837A5F7865}" destId="{5615C975-9CA4-4404-8180-C5081365A5A6}" srcOrd="1" destOrd="0" parTransId="{47E7F503-3609-446A-B858-3529B2FCDC82}" sibTransId="{0578848E-21BC-4361-83A8-D594278D59C3}"/>
    <dgm:cxn modelId="{ABD99E4E-4B71-4D67-819B-389EABFF5DF3}" type="presOf" srcId="{DA84F35A-165E-4C6C-B8D9-27837A5F7865}" destId="{C5C43E4D-7DEB-445E-9652-44D82FEBF34F}" srcOrd="0" destOrd="0" presId="urn:microsoft.com/office/officeart/2005/8/layout/vList4"/>
    <dgm:cxn modelId="{FFDBDA85-0BD0-4E44-AB20-BABC8B0A837F}" type="presOf" srcId="{27A1E741-A445-4BE0-8512-924D3041E96E}" destId="{D501EF35-ADF6-4186-810B-EB574B138F01}" srcOrd="0" destOrd="0" presId="urn:microsoft.com/office/officeart/2005/8/layout/vList4"/>
    <dgm:cxn modelId="{C0AD9452-EADB-44B5-92ED-42C7165C9C75}" type="presParOf" srcId="{C5C43E4D-7DEB-445E-9652-44D82FEBF34F}" destId="{4AE73953-87FE-454F-B757-E5032B954C8B}" srcOrd="0" destOrd="0" presId="urn:microsoft.com/office/officeart/2005/8/layout/vList4"/>
    <dgm:cxn modelId="{F6555F9E-DC41-451F-B403-60A27A7A1635}" type="presParOf" srcId="{4AE73953-87FE-454F-B757-E5032B954C8B}" destId="{12A8364E-315C-43A2-8EB8-35FF7F1BC775}" srcOrd="0" destOrd="0" presId="urn:microsoft.com/office/officeart/2005/8/layout/vList4"/>
    <dgm:cxn modelId="{085E6C38-B0EE-40E1-85CD-22D7AE6EE694}" type="presParOf" srcId="{4AE73953-87FE-454F-B757-E5032B954C8B}" destId="{19B319BF-C7D9-43BD-B5C2-387BC6E37718}" srcOrd="1" destOrd="0" presId="urn:microsoft.com/office/officeart/2005/8/layout/vList4"/>
    <dgm:cxn modelId="{710EF746-0530-4721-8273-6ABC6D0C77EA}" type="presParOf" srcId="{4AE73953-87FE-454F-B757-E5032B954C8B}" destId="{A52E09AE-B8E3-468C-A452-B8DC63A80B17}" srcOrd="2" destOrd="0" presId="urn:microsoft.com/office/officeart/2005/8/layout/vList4"/>
    <dgm:cxn modelId="{C0D1792C-207C-4657-B0BB-9387F589F833}" type="presParOf" srcId="{C5C43E4D-7DEB-445E-9652-44D82FEBF34F}" destId="{5A16A735-7D46-4CCA-BCB5-EBD359952B0C}" srcOrd="1" destOrd="0" presId="urn:microsoft.com/office/officeart/2005/8/layout/vList4"/>
    <dgm:cxn modelId="{C2EC093C-C18E-43E0-8A89-BAC004226DD3}" type="presParOf" srcId="{C5C43E4D-7DEB-445E-9652-44D82FEBF34F}" destId="{D5B2099E-E559-49F8-B263-5084B84C8A55}" srcOrd="2" destOrd="0" presId="urn:microsoft.com/office/officeart/2005/8/layout/vList4"/>
    <dgm:cxn modelId="{29A2F006-A96E-43E4-88C1-0709ADD4A8B4}" type="presParOf" srcId="{D5B2099E-E559-49F8-B263-5084B84C8A55}" destId="{8A42C290-576A-4C47-8E2D-AD9190423B65}" srcOrd="0" destOrd="0" presId="urn:microsoft.com/office/officeart/2005/8/layout/vList4"/>
    <dgm:cxn modelId="{A018635D-1619-4A6A-B07C-783A7D9F3B62}" type="presParOf" srcId="{D5B2099E-E559-49F8-B263-5084B84C8A55}" destId="{3CA22A4D-43D8-47D8-B9A9-483F189A94DB}" srcOrd="1" destOrd="0" presId="urn:microsoft.com/office/officeart/2005/8/layout/vList4"/>
    <dgm:cxn modelId="{DAB2F7E8-9A20-427E-95D1-178F95E716F1}" type="presParOf" srcId="{D5B2099E-E559-49F8-B263-5084B84C8A55}" destId="{4AC56C5E-C915-4483-B820-55624E66B009}" srcOrd="2" destOrd="0" presId="urn:microsoft.com/office/officeart/2005/8/layout/vList4"/>
    <dgm:cxn modelId="{9E095825-6D17-4C06-8924-83792958343D}" type="presParOf" srcId="{C5C43E4D-7DEB-445E-9652-44D82FEBF34F}" destId="{EBD5D2DB-8074-4E02-B38C-5CBBD5A6D8C7}" srcOrd="3" destOrd="0" presId="urn:microsoft.com/office/officeart/2005/8/layout/vList4"/>
    <dgm:cxn modelId="{5EA3A902-1920-4C95-968F-75A73CCF64C2}" type="presParOf" srcId="{C5C43E4D-7DEB-445E-9652-44D82FEBF34F}" destId="{F609B9DD-B1D6-4839-A349-ECA3308E8E23}" srcOrd="4" destOrd="0" presId="urn:microsoft.com/office/officeart/2005/8/layout/vList4"/>
    <dgm:cxn modelId="{9C733A63-B747-4139-9EDB-D448391FF14E}" type="presParOf" srcId="{F609B9DD-B1D6-4839-A349-ECA3308E8E23}" destId="{D501EF35-ADF6-4186-810B-EB574B138F01}" srcOrd="0" destOrd="0" presId="urn:microsoft.com/office/officeart/2005/8/layout/vList4"/>
    <dgm:cxn modelId="{E6E63D38-DF8A-4D7E-A847-3759BE89F9FB}" type="presParOf" srcId="{F609B9DD-B1D6-4839-A349-ECA3308E8E23}" destId="{6AC25E9F-1952-40F4-8FDC-98FA565AAA9E}" srcOrd="1" destOrd="0" presId="urn:microsoft.com/office/officeart/2005/8/layout/vList4"/>
    <dgm:cxn modelId="{6C9964A2-17CB-4F36-800E-19E2323DA230}" type="presParOf" srcId="{F609B9DD-B1D6-4839-A349-ECA3308E8E23}" destId="{4B64A26D-9F81-4DD4-B58E-A2EA33749FFD}" srcOrd="2" destOrd="0" presId="urn:microsoft.com/office/officeart/2005/8/layout/vList4"/>
    <dgm:cxn modelId="{61F53E54-7F91-42B1-A043-AA081F798FFE}" type="presParOf" srcId="{C5C43E4D-7DEB-445E-9652-44D82FEBF34F}" destId="{F96AB2B2-1D16-4170-A131-7542C8741516}" srcOrd="5" destOrd="0" presId="urn:microsoft.com/office/officeart/2005/8/layout/vList4"/>
    <dgm:cxn modelId="{4BC0D288-BF61-4626-AB49-4037374A3AC3}" type="presParOf" srcId="{C5C43E4D-7DEB-445E-9652-44D82FEBF34F}" destId="{7CC43828-414B-4889-ACD5-CC19474C8AA1}" srcOrd="6" destOrd="0" presId="urn:microsoft.com/office/officeart/2005/8/layout/vList4"/>
    <dgm:cxn modelId="{DB0092C4-0FFD-45B1-8E10-B4E146F120C0}" type="presParOf" srcId="{7CC43828-414B-4889-ACD5-CC19474C8AA1}" destId="{93C30657-DEE3-43C2-AEF5-EFC53A9609A4}" srcOrd="0" destOrd="0" presId="urn:microsoft.com/office/officeart/2005/8/layout/vList4"/>
    <dgm:cxn modelId="{AFEF7EF5-1E6D-4EB4-B3CE-7D6A9E79D9BE}" type="presParOf" srcId="{7CC43828-414B-4889-ACD5-CC19474C8AA1}" destId="{F7B73F6F-0444-4FAC-81CD-FA2D7BF3E2FE}" srcOrd="1" destOrd="0" presId="urn:microsoft.com/office/officeart/2005/8/layout/vList4"/>
    <dgm:cxn modelId="{5C54DDBA-F6F8-4345-A8D7-A7E5B6E54645}" type="presParOf" srcId="{7CC43828-414B-4889-ACD5-CC19474C8AA1}" destId="{80DEF104-1E68-453C-9EAC-46EEECF799FD}" srcOrd="2" destOrd="0" presId="urn:microsoft.com/office/officeart/2005/8/layout/vList4"/>
    <dgm:cxn modelId="{03811079-00AF-4642-BEB3-0AC35D314FAA}" type="presParOf" srcId="{C5C43E4D-7DEB-445E-9652-44D82FEBF34F}" destId="{32B3360A-6592-40DA-9E59-3D6AE16F6E11}" srcOrd="7" destOrd="0" presId="urn:microsoft.com/office/officeart/2005/8/layout/vList4"/>
    <dgm:cxn modelId="{04B0A843-6B97-4775-A7D2-2A469EF56CDF}" type="presParOf" srcId="{C5C43E4D-7DEB-445E-9652-44D82FEBF34F}" destId="{60B789C2-1B49-4D5B-AAFC-048498052492}" srcOrd="8" destOrd="0" presId="urn:microsoft.com/office/officeart/2005/8/layout/vList4"/>
    <dgm:cxn modelId="{95AB82A8-F32F-48EB-9B53-BCFD29CF0FA3}" type="presParOf" srcId="{60B789C2-1B49-4D5B-AAFC-048498052492}" destId="{06BC740E-1195-4BFD-9F3E-40850B9F6611}" srcOrd="0" destOrd="0" presId="urn:microsoft.com/office/officeart/2005/8/layout/vList4"/>
    <dgm:cxn modelId="{0A2D642D-1390-45A2-BFE9-7ACCEB3E572D}" type="presParOf" srcId="{60B789C2-1B49-4D5B-AAFC-048498052492}" destId="{E724C335-31C0-48D9-A129-3A6DFBA0E278}" srcOrd="1" destOrd="0" presId="urn:microsoft.com/office/officeart/2005/8/layout/vList4"/>
    <dgm:cxn modelId="{11B4182F-B2B7-4B4C-ABBD-2BECB6BE2B22}" type="presParOf" srcId="{60B789C2-1B49-4D5B-AAFC-048498052492}" destId="{432ED274-A389-4174-B79B-72B607CE598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1723C5-C45D-4A63-96DC-F5E550D9449E}" type="doc">
      <dgm:prSet loTypeId="urn:microsoft.com/office/officeart/2005/8/layout/vList5" loCatId="list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041AB670-984F-4571-AF42-81FE537A24BD}">
      <dgm:prSet/>
      <dgm:spPr/>
      <dgm:t>
        <a:bodyPr/>
        <a:lstStyle/>
        <a:p>
          <a:pPr rtl="0"/>
          <a:r>
            <a:rPr lang="ru-RU" smtClean="0"/>
            <a:t>1.Челночный бег</a:t>
          </a:r>
          <a:endParaRPr lang="ru-RU"/>
        </a:p>
      </dgm:t>
    </dgm:pt>
    <dgm:pt modelId="{81551DB1-0B63-41E4-98F6-FDA6426D3D1A}" type="parTrans" cxnId="{64F9B47E-63FF-4CD3-8A03-8BA831FCB2BE}">
      <dgm:prSet/>
      <dgm:spPr/>
      <dgm:t>
        <a:bodyPr/>
        <a:lstStyle/>
        <a:p>
          <a:endParaRPr lang="ru-RU"/>
        </a:p>
      </dgm:t>
    </dgm:pt>
    <dgm:pt modelId="{86718135-6A26-4E76-B3A3-EE20A99CCEC9}" type="sibTrans" cxnId="{64F9B47E-63FF-4CD3-8A03-8BA831FCB2BE}">
      <dgm:prSet/>
      <dgm:spPr/>
      <dgm:t>
        <a:bodyPr/>
        <a:lstStyle/>
        <a:p>
          <a:endParaRPr lang="ru-RU"/>
        </a:p>
      </dgm:t>
    </dgm:pt>
    <dgm:pt modelId="{93650B5C-227A-4EF3-8DD1-690C238C3CE9}">
      <dgm:prSet/>
      <dgm:spPr/>
      <dgm:t>
        <a:bodyPr/>
        <a:lstStyle/>
        <a:p>
          <a:pPr rtl="0"/>
          <a:r>
            <a:rPr lang="ru-RU" smtClean="0"/>
            <a:t>2.Статическое равновесие</a:t>
          </a:r>
          <a:endParaRPr lang="ru-RU"/>
        </a:p>
      </dgm:t>
    </dgm:pt>
    <dgm:pt modelId="{2659593A-42F5-4F6D-B684-E71B8EE0D8AF}" type="parTrans" cxnId="{3BFF2200-2E93-4F1E-BE39-0D6EBC04BA04}">
      <dgm:prSet/>
      <dgm:spPr/>
      <dgm:t>
        <a:bodyPr/>
        <a:lstStyle/>
        <a:p>
          <a:endParaRPr lang="ru-RU"/>
        </a:p>
      </dgm:t>
    </dgm:pt>
    <dgm:pt modelId="{1A2160E8-5E41-4FA5-8989-FDC7460A13AB}" type="sibTrans" cxnId="{3BFF2200-2E93-4F1E-BE39-0D6EBC04BA04}">
      <dgm:prSet/>
      <dgm:spPr/>
      <dgm:t>
        <a:bodyPr/>
        <a:lstStyle/>
        <a:p>
          <a:endParaRPr lang="ru-RU"/>
        </a:p>
      </dgm:t>
    </dgm:pt>
    <dgm:pt modelId="{C0124427-9E5B-4932-9BFC-DDAE77CCDA2C}">
      <dgm:prSet/>
      <dgm:spPr/>
      <dgm:t>
        <a:bodyPr/>
        <a:lstStyle/>
        <a:p>
          <a:pPr rtl="0"/>
          <a:r>
            <a:rPr lang="ru-RU" smtClean="0"/>
            <a:t>3.Отбивание мяча от пола</a:t>
          </a:r>
          <a:endParaRPr lang="ru-RU"/>
        </a:p>
      </dgm:t>
    </dgm:pt>
    <dgm:pt modelId="{1E90EF25-D556-4092-9C9B-C28E7764C814}" type="parTrans" cxnId="{ED67C089-ADC7-4F85-B717-8186AB1D2BB5}">
      <dgm:prSet/>
      <dgm:spPr/>
      <dgm:t>
        <a:bodyPr/>
        <a:lstStyle/>
        <a:p>
          <a:endParaRPr lang="ru-RU"/>
        </a:p>
      </dgm:t>
    </dgm:pt>
    <dgm:pt modelId="{A7317609-BFC8-4103-A2DF-9CDD527C3275}" type="sibTrans" cxnId="{ED67C089-ADC7-4F85-B717-8186AB1D2BB5}">
      <dgm:prSet/>
      <dgm:spPr/>
      <dgm:t>
        <a:bodyPr/>
        <a:lstStyle/>
        <a:p>
          <a:endParaRPr lang="ru-RU"/>
        </a:p>
      </dgm:t>
    </dgm:pt>
    <dgm:pt modelId="{BC2CC8E5-963C-49C2-A2EC-D5D0A59AD438}">
      <dgm:prSet/>
      <dgm:spPr/>
      <dgm:t>
        <a:bodyPr/>
        <a:lstStyle/>
        <a:p>
          <a:pPr rtl="0"/>
          <a:r>
            <a:rPr lang="ru-RU" dirty="0" smtClean="0"/>
            <a:t>4.На согласование различных частей тела</a:t>
          </a:r>
          <a:endParaRPr lang="ru-RU" dirty="0"/>
        </a:p>
      </dgm:t>
    </dgm:pt>
    <dgm:pt modelId="{E0660E5A-7CBC-4B19-853E-8BAE6818C6E1}" type="parTrans" cxnId="{731011D3-9BF2-4F58-BC6F-B8B6AFEF2079}">
      <dgm:prSet/>
      <dgm:spPr/>
      <dgm:t>
        <a:bodyPr/>
        <a:lstStyle/>
        <a:p>
          <a:endParaRPr lang="ru-RU"/>
        </a:p>
      </dgm:t>
    </dgm:pt>
    <dgm:pt modelId="{98B27128-6AFB-4068-9E30-9551489CE5F3}" type="sibTrans" cxnId="{731011D3-9BF2-4F58-BC6F-B8B6AFEF2079}">
      <dgm:prSet/>
      <dgm:spPr/>
      <dgm:t>
        <a:bodyPr/>
        <a:lstStyle/>
        <a:p>
          <a:endParaRPr lang="ru-RU"/>
        </a:p>
      </dgm:t>
    </dgm:pt>
    <dgm:pt modelId="{7D0FD774-BF20-4309-B167-79D5EA82A789}" type="pres">
      <dgm:prSet presAssocID="{7B1723C5-C45D-4A63-96DC-F5E550D944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B56C13-EE9E-47E1-ABC9-014CDE6D5180}" type="pres">
      <dgm:prSet presAssocID="{041AB670-984F-4571-AF42-81FE537A24BD}" presName="linNode" presStyleCnt="0"/>
      <dgm:spPr/>
    </dgm:pt>
    <dgm:pt modelId="{7E9A63FB-AAFD-4874-B436-736C9EB7DD5B}" type="pres">
      <dgm:prSet presAssocID="{041AB670-984F-4571-AF42-81FE537A24B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64DC9-A63F-4ADF-9BAF-2B58947AD22F}" type="pres">
      <dgm:prSet presAssocID="{86718135-6A26-4E76-B3A3-EE20A99CCEC9}" presName="sp" presStyleCnt="0"/>
      <dgm:spPr/>
    </dgm:pt>
    <dgm:pt modelId="{98A7B715-4660-4126-B174-FA1B3FE5C4E7}" type="pres">
      <dgm:prSet presAssocID="{93650B5C-227A-4EF3-8DD1-690C238C3CE9}" presName="linNode" presStyleCnt="0"/>
      <dgm:spPr/>
    </dgm:pt>
    <dgm:pt modelId="{34619ACF-5341-4FF0-8929-777986BD3FCB}" type="pres">
      <dgm:prSet presAssocID="{93650B5C-227A-4EF3-8DD1-690C238C3CE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10AEA-F1C2-44E5-BC19-5F464E02E9F8}" type="pres">
      <dgm:prSet presAssocID="{1A2160E8-5E41-4FA5-8989-FDC7460A13AB}" presName="sp" presStyleCnt="0"/>
      <dgm:spPr/>
    </dgm:pt>
    <dgm:pt modelId="{396FB3B9-F7BE-4D61-B6E8-34F424825024}" type="pres">
      <dgm:prSet presAssocID="{C0124427-9E5B-4932-9BFC-DDAE77CCDA2C}" presName="linNode" presStyleCnt="0"/>
      <dgm:spPr/>
    </dgm:pt>
    <dgm:pt modelId="{DB4E33C5-038C-4883-882D-62C6EA9D9445}" type="pres">
      <dgm:prSet presAssocID="{C0124427-9E5B-4932-9BFC-DDAE77CCDA2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41E93B-48BD-4383-B4B0-7F3BCFB1FFBB}" type="pres">
      <dgm:prSet presAssocID="{A7317609-BFC8-4103-A2DF-9CDD527C3275}" presName="sp" presStyleCnt="0"/>
      <dgm:spPr/>
    </dgm:pt>
    <dgm:pt modelId="{8D9167BB-55C9-4687-819D-E47979C4F120}" type="pres">
      <dgm:prSet presAssocID="{BC2CC8E5-963C-49C2-A2EC-D5D0A59AD438}" presName="linNode" presStyleCnt="0"/>
      <dgm:spPr/>
    </dgm:pt>
    <dgm:pt modelId="{7B232742-A132-4108-A9B6-2E97F7CD8B2C}" type="pres">
      <dgm:prSet presAssocID="{BC2CC8E5-963C-49C2-A2EC-D5D0A59AD438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76E77C-FDC9-4522-8F41-359EA589DF63}" type="presOf" srcId="{BC2CC8E5-963C-49C2-A2EC-D5D0A59AD438}" destId="{7B232742-A132-4108-A9B6-2E97F7CD8B2C}" srcOrd="0" destOrd="0" presId="urn:microsoft.com/office/officeart/2005/8/layout/vList5"/>
    <dgm:cxn modelId="{3BFF2200-2E93-4F1E-BE39-0D6EBC04BA04}" srcId="{7B1723C5-C45D-4A63-96DC-F5E550D9449E}" destId="{93650B5C-227A-4EF3-8DD1-690C238C3CE9}" srcOrd="1" destOrd="0" parTransId="{2659593A-42F5-4F6D-B684-E71B8EE0D8AF}" sibTransId="{1A2160E8-5E41-4FA5-8989-FDC7460A13AB}"/>
    <dgm:cxn modelId="{38708D51-72F0-45DD-8AA1-CDF5F714B264}" type="presOf" srcId="{93650B5C-227A-4EF3-8DD1-690C238C3CE9}" destId="{34619ACF-5341-4FF0-8929-777986BD3FCB}" srcOrd="0" destOrd="0" presId="urn:microsoft.com/office/officeart/2005/8/layout/vList5"/>
    <dgm:cxn modelId="{ED67C089-ADC7-4F85-B717-8186AB1D2BB5}" srcId="{7B1723C5-C45D-4A63-96DC-F5E550D9449E}" destId="{C0124427-9E5B-4932-9BFC-DDAE77CCDA2C}" srcOrd="2" destOrd="0" parTransId="{1E90EF25-D556-4092-9C9B-C28E7764C814}" sibTransId="{A7317609-BFC8-4103-A2DF-9CDD527C3275}"/>
    <dgm:cxn modelId="{D42FA34A-C3DF-490C-BA30-82D31A60F9DA}" type="presOf" srcId="{041AB670-984F-4571-AF42-81FE537A24BD}" destId="{7E9A63FB-AAFD-4874-B436-736C9EB7DD5B}" srcOrd="0" destOrd="0" presId="urn:microsoft.com/office/officeart/2005/8/layout/vList5"/>
    <dgm:cxn modelId="{731011D3-9BF2-4F58-BC6F-B8B6AFEF2079}" srcId="{7B1723C5-C45D-4A63-96DC-F5E550D9449E}" destId="{BC2CC8E5-963C-49C2-A2EC-D5D0A59AD438}" srcOrd="3" destOrd="0" parTransId="{E0660E5A-7CBC-4B19-853E-8BAE6818C6E1}" sibTransId="{98B27128-6AFB-4068-9E30-9551489CE5F3}"/>
    <dgm:cxn modelId="{8362F372-4B6C-420B-80EA-1CB712E41732}" type="presOf" srcId="{C0124427-9E5B-4932-9BFC-DDAE77CCDA2C}" destId="{DB4E33C5-038C-4883-882D-62C6EA9D9445}" srcOrd="0" destOrd="0" presId="urn:microsoft.com/office/officeart/2005/8/layout/vList5"/>
    <dgm:cxn modelId="{64F9B47E-63FF-4CD3-8A03-8BA831FCB2BE}" srcId="{7B1723C5-C45D-4A63-96DC-F5E550D9449E}" destId="{041AB670-984F-4571-AF42-81FE537A24BD}" srcOrd="0" destOrd="0" parTransId="{81551DB1-0B63-41E4-98F6-FDA6426D3D1A}" sibTransId="{86718135-6A26-4E76-B3A3-EE20A99CCEC9}"/>
    <dgm:cxn modelId="{06E54CB3-0730-47D1-B4CA-F5989812E7CD}" type="presOf" srcId="{7B1723C5-C45D-4A63-96DC-F5E550D9449E}" destId="{7D0FD774-BF20-4309-B167-79D5EA82A789}" srcOrd="0" destOrd="0" presId="urn:microsoft.com/office/officeart/2005/8/layout/vList5"/>
    <dgm:cxn modelId="{407E2B3D-CC48-440E-9B97-8FE88E417CE3}" type="presParOf" srcId="{7D0FD774-BF20-4309-B167-79D5EA82A789}" destId="{3AB56C13-EE9E-47E1-ABC9-014CDE6D5180}" srcOrd="0" destOrd="0" presId="urn:microsoft.com/office/officeart/2005/8/layout/vList5"/>
    <dgm:cxn modelId="{8C105D55-914F-4815-A4C5-4179F4586755}" type="presParOf" srcId="{3AB56C13-EE9E-47E1-ABC9-014CDE6D5180}" destId="{7E9A63FB-AAFD-4874-B436-736C9EB7DD5B}" srcOrd="0" destOrd="0" presId="urn:microsoft.com/office/officeart/2005/8/layout/vList5"/>
    <dgm:cxn modelId="{4D975A2B-DA49-4D3F-B829-BF583E481A85}" type="presParOf" srcId="{7D0FD774-BF20-4309-B167-79D5EA82A789}" destId="{67D64DC9-A63F-4ADF-9BAF-2B58947AD22F}" srcOrd="1" destOrd="0" presId="urn:microsoft.com/office/officeart/2005/8/layout/vList5"/>
    <dgm:cxn modelId="{7039FC17-1BAD-47FE-AB8A-050ACBDCC1FA}" type="presParOf" srcId="{7D0FD774-BF20-4309-B167-79D5EA82A789}" destId="{98A7B715-4660-4126-B174-FA1B3FE5C4E7}" srcOrd="2" destOrd="0" presId="urn:microsoft.com/office/officeart/2005/8/layout/vList5"/>
    <dgm:cxn modelId="{E5564E0A-F9B6-4E15-A80F-B174205855BE}" type="presParOf" srcId="{98A7B715-4660-4126-B174-FA1B3FE5C4E7}" destId="{34619ACF-5341-4FF0-8929-777986BD3FCB}" srcOrd="0" destOrd="0" presId="urn:microsoft.com/office/officeart/2005/8/layout/vList5"/>
    <dgm:cxn modelId="{C88E590D-76F2-43A4-9475-67CEC0EFE197}" type="presParOf" srcId="{7D0FD774-BF20-4309-B167-79D5EA82A789}" destId="{B2B10AEA-F1C2-44E5-BC19-5F464E02E9F8}" srcOrd="3" destOrd="0" presId="urn:microsoft.com/office/officeart/2005/8/layout/vList5"/>
    <dgm:cxn modelId="{862F78F1-E022-4CE1-9F85-E45EE089BF82}" type="presParOf" srcId="{7D0FD774-BF20-4309-B167-79D5EA82A789}" destId="{396FB3B9-F7BE-4D61-B6E8-34F424825024}" srcOrd="4" destOrd="0" presId="urn:microsoft.com/office/officeart/2005/8/layout/vList5"/>
    <dgm:cxn modelId="{F4CAD409-8291-498D-B818-05003A5D4BBB}" type="presParOf" srcId="{396FB3B9-F7BE-4D61-B6E8-34F424825024}" destId="{DB4E33C5-038C-4883-882D-62C6EA9D9445}" srcOrd="0" destOrd="0" presId="urn:microsoft.com/office/officeart/2005/8/layout/vList5"/>
    <dgm:cxn modelId="{9D42D8C2-F4B1-42F7-9570-B3207C46BEBE}" type="presParOf" srcId="{7D0FD774-BF20-4309-B167-79D5EA82A789}" destId="{7641E93B-48BD-4383-B4B0-7F3BCFB1FFBB}" srcOrd="5" destOrd="0" presId="urn:microsoft.com/office/officeart/2005/8/layout/vList5"/>
    <dgm:cxn modelId="{B7701127-E38E-4FEF-8E49-6B89843978F5}" type="presParOf" srcId="{7D0FD774-BF20-4309-B167-79D5EA82A789}" destId="{8D9167BB-55C9-4687-819D-E47979C4F120}" srcOrd="6" destOrd="0" presId="urn:microsoft.com/office/officeart/2005/8/layout/vList5"/>
    <dgm:cxn modelId="{F064D6A8-6A1C-4284-8896-D044841F924D}" type="presParOf" srcId="{8D9167BB-55C9-4687-819D-E47979C4F120}" destId="{7B232742-A132-4108-A9B6-2E97F7CD8B2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03EAE-AA1A-4DC8-B8E4-14B148FF9D10}">
      <dsp:nvSpPr>
        <dsp:cNvPr id="0" name=""/>
        <dsp:cNvSpPr/>
      </dsp:nvSpPr>
      <dsp:spPr>
        <a:xfrm>
          <a:off x="0" y="2806061"/>
          <a:ext cx="10442684" cy="92101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3.Подобрать и разработать комплекс упражнений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фитбол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-гимнастики для развития координационных способностей и проверить ее 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эффективность</a:t>
          </a:r>
          <a:endParaRPr lang="ru-RU" sz="2400" b="1" kern="1200" dirty="0"/>
        </a:p>
      </dsp:txBody>
      <dsp:txXfrm>
        <a:off x="0" y="2806061"/>
        <a:ext cx="10442684" cy="921011"/>
      </dsp:txXfrm>
    </dsp:sp>
    <dsp:sp modelId="{13DC585B-EB24-4785-A78F-D22548A4013D}">
      <dsp:nvSpPr>
        <dsp:cNvPr id="0" name=""/>
        <dsp:cNvSpPr/>
      </dsp:nvSpPr>
      <dsp:spPr>
        <a:xfrm rot="10800000">
          <a:off x="0" y="1403360"/>
          <a:ext cx="10442684" cy="1416516"/>
        </a:xfrm>
        <a:prstGeom prst="upArrowCallou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2.Дать  характеристику  возможностям применения средств </a:t>
          </a:r>
          <a:r>
            <a:rPr lang="ru-RU" sz="2400" b="0" i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фитбол</a:t>
          </a:r>
          <a:r>
            <a:rPr lang="ru-RU" sz="24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-гимнастики на занятиях с детьми старшего дошкольного </a:t>
          </a:r>
          <a:r>
            <a:rPr lang="ru-RU" sz="24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возраста</a:t>
          </a:r>
          <a:endParaRPr lang="ru-RU" sz="2400" b="1" kern="1200" dirty="0"/>
        </a:p>
      </dsp:txBody>
      <dsp:txXfrm rot="10800000">
        <a:off x="0" y="1403360"/>
        <a:ext cx="10442684" cy="920410"/>
      </dsp:txXfrm>
    </dsp:sp>
    <dsp:sp modelId="{EB404639-3B56-4EE0-9B4E-00B3E11484AB}">
      <dsp:nvSpPr>
        <dsp:cNvPr id="0" name=""/>
        <dsp:cNvSpPr/>
      </dsp:nvSpPr>
      <dsp:spPr>
        <a:xfrm rot="10800000">
          <a:off x="0" y="0"/>
          <a:ext cx="10442684" cy="1416516"/>
        </a:xfrm>
        <a:prstGeom prst="upArrowCallou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1.Проанализировать особенности </a:t>
          </a: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анатомо-физиологического </a:t>
          </a: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развития детей старшего дошкольного </a:t>
          </a: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возраста</a:t>
          </a:r>
          <a:endParaRPr lang="ru-RU" sz="2400" b="0" kern="1200" dirty="0"/>
        </a:p>
      </dsp:txBody>
      <dsp:txXfrm rot="10800000">
        <a:off x="0" y="0"/>
        <a:ext cx="10442684" cy="9204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125174-BF3B-4DE0-A1CD-DA825F7C9699}">
      <dsp:nvSpPr>
        <dsp:cNvPr id="0" name=""/>
        <dsp:cNvSpPr/>
      </dsp:nvSpPr>
      <dsp:spPr>
        <a:xfrm>
          <a:off x="236541" y="869"/>
          <a:ext cx="2816048" cy="168962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Детский сад №67 Калининского района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6541" y="869"/>
        <a:ext cx="2816048" cy="1689629"/>
      </dsp:txXfrm>
    </dsp:sp>
    <dsp:sp modelId="{9556AB1B-CF2E-43D9-B7E5-ADAF4867DD22}">
      <dsp:nvSpPr>
        <dsp:cNvPr id="0" name=""/>
        <dsp:cNvSpPr/>
      </dsp:nvSpPr>
      <dsp:spPr>
        <a:xfrm>
          <a:off x="3334195" y="869"/>
          <a:ext cx="2816048" cy="1689629"/>
        </a:xfrm>
        <a:prstGeom prst="rect">
          <a:avLst/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 детей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34195" y="869"/>
        <a:ext cx="2816048" cy="1689629"/>
      </dsp:txXfrm>
    </dsp:sp>
    <dsp:sp modelId="{542FED2C-C103-443D-9FC2-03824363F947}">
      <dsp:nvSpPr>
        <dsp:cNvPr id="0" name=""/>
        <dsp:cNvSpPr/>
      </dsp:nvSpPr>
      <dsp:spPr>
        <a:xfrm>
          <a:off x="236541" y="1972103"/>
          <a:ext cx="2816048" cy="1689629"/>
        </a:xfrm>
        <a:prstGeom prst="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5-6 лет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6541" y="1972103"/>
        <a:ext cx="2816048" cy="1689629"/>
      </dsp:txXfrm>
    </dsp:sp>
    <dsp:sp modelId="{9E1BC50F-CA95-4D05-81AF-EC8B9BCA7F2D}">
      <dsp:nvSpPr>
        <dsp:cNvPr id="0" name=""/>
        <dsp:cNvSpPr/>
      </dsp:nvSpPr>
      <dsp:spPr>
        <a:xfrm>
          <a:off x="3334195" y="1972103"/>
          <a:ext cx="2816048" cy="1689629"/>
        </a:xfrm>
        <a:prstGeom prst="rect">
          <a:avLst/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год ( май 2021 – май 2022)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34195" y="1972103"/>
        <a:ext cx="2816048" cy="1689629"/>
      </dsp:txXfrm>
    </dsp:sp>
    <dsp:sp modelId="{B1D7A416-E174-42B7-A42A-1DBFFB36A529}">
      <dsp:nvSpPr>
        <dsp:cNvPr id="0" name=""/>
        <dsp:cNvSpPr/>
      </dsp:nvSpPr>
      <dsp:spPr>
        <a:xfrm>
          <a:off x="38644" y="3943337"/>
          <a:ext cx="6309497" cy="1689629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Экспериментальная группа занималась по типовой программе с внедрением фитболов, на одном из 3 занятий. А контрольная группа занималась по типовой программе полностью.</a:t>
          </a:r>
          <a:endParaRPr lang="ru-RU" sz="2300" kern="1200" dirty="0"/>
        </a:p>
      </dsp:txBody>
      <dsp:txXfrm>
        <a:off x="38644" y="3943337"/>
        <a:ext cx="6309497" cy="16896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8364E-315C-43A2-8EB8-35FF7F1BC775}">
      <dsp:nvSpPr>
        <dsp:cNvPr id="0" name=""/>
        <dsp:cNvSpPr/>
      </dsp:nvSpPr>
      <dsp:spPr>
        <a:xfrm>
          <a:off x="0" y="0"/>
          <a:ext cx="9966433" cy="959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Были использованы комплексы </a:t>
          </a:r>
          <a:r>
            <a:rPr lang="ru-RU" sz="2300" kern="1200" dirty="0" smtClean="0"/>
            <a:t>упражнений </a:t>
          </a:r>
          <a:r>
            <a:rPr lang="ru-RU" sz="2300" kern="1200" dirty="0" err="1" smtClean="0"/>
            <a:t>Н.Э.Власенко</a:t>
          </a:r>
          <a:r>
            <a:rPr lang="ru-RU" sz="2300" kern="1200" dirty="0" smtClean="0"/>
            <a:t>: «Веселая физкультура»; «Фантазеры».</a:t>
          </a:r>
          <a:endParaRPr lang="ru-RU" sz="2300" kern="1200" dirty="0"/>
        </a:p>
      </dsp:txBody>
      <dsp:txXfrm>
        <a:off x="2089274" y="0"/>
        <a:ext cx="7877159" cy="959872"/>
      </dsp:txXfrm>
    </dsp:sp>
    <dsp:sp modelId="{19B319BF-C7D9-43BD-B5C2-387BC6E37718}">
      <dsp:nvSpPr>
        <dsp:cNvPr id="0" name=""/>
        <dsp:cNvSpPr/>
      </dsp:nvSpPr>
      <dsp:spPr>
        <a:xfrm>
          <a:off x="95987" y="95987"/>
          <a:ext cx="1993286" cy="7678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42C290-576A-4C47-8E2D-AD9190423B65}">
      <dsp:nvSpPr>
        <dsp:cNvPr id="0" name=""/>
        <dsp:cNvSpPr/>
      </dsp:nvSpPr>
      <dsp:spPr>
        <a:xfrm>
          <a:off x="0" y="1055859"/>
          <a:ext cx="9966433" cy="959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Комплекс ОРУ с </a:t>
          </a:r>
          <a:r>
            <a:rPr lang="ru-RU" sz="2300" kern="1200" dirty="0" err="1" smtClean="0"/>
            <a:t>фитболами</a:t>
          </a:r>
          <a:r>
            <a:rPr lang="ru-RU" sz="2300" kern="1200" dirty="0" smtClean="0"/>
            <a:t>: «Два веселых гуся»; «Антошка».</a:t>
          </a:r>
          <a:endParaRPr lang="ru-RU" sz="2300" kern="1200" dirty="0"/>
        </a:p>
      </dsp:txBody>
      <dsp:txXfrm>
        <a:off x="2089274" y="1055859"/>
        <a:ext cx="7877159" cy="959872"/>
      </dsp:txXfrm>
    </dsp:sp>
    <dsp:sp modelId="{3CA22A4D-43D8-47D8-B9A9-483F189A94DB}">
      <dsp:nvSpPr>
        <dsp:cNvPr id="0" name=""/>
        <dsp:cNvSpPr/>
      </dsp:nvSpPr>
      <dsp:spPr>
        <a:xfrm>
          <a:off x="95987" y="1151846"/>
          <a:ext cx="1993286" cy="7678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2861881"/>
            <a:satOff val="-15039"/>
            <a:lumOff val="-1088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501EF35-ADF6-4186-810B-EB574B138F01}">
      <dsp:nvSpPr>
        <dsp:cNvPr id="0" name=""/>
        <dsp:cNvSpPr/>
      </dsp:nvSpPr>
      <dsp:spPr>
        <a:xfrm>
          <a:off x="0" y="2111718"/>
          <a:ext cx="9966433" cy="959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Подвижные игры с </a:t>
          </a:r>
          <a:r>
            <a:rPr lang="ru-RU" sz="2300" kern="1200" dirty="0" err="1" smtClean="0"/>
            <a:t>фитболами</a:t>
          </a:r>
          <a:r>
            <a:rPr lang="ru-RU" sz="2300" kern="1200" dirty="0" smtClean="0"/>
            <a:t>: </a:t>
          </a:r>
          <a:r>
            <a:rPr lang="ru-RU" sz="2300" kern="1200" dirty="0" smtClean="0"/>
            <a:t>«</a:t>
          </a:r>
          <a:r>
            <a:rPr lang="ru-RU" sz="2300" kern="1200" dirty="0" err="1" smtClean="0"/>
            <a:t>Озеро,ручей,море,дождь</a:t>
          </a:r>
          <a:r>
            <a:rPr lang="ru-RU" sz="2300" kern="1200" dirty="0" smtClean="0"/>
            <a:t>»; </a:t>
          </a:r>
          <a:r>
            <a:rPr lang="ru-RU" sz="2300" kern="1200" dirty="0" smtClean="0"/>
            <a:t>«</a:t>
          </a:r>
          <a:r>
            <a:rPr lang="ru-RU" sz="2300" kern="1200" dirty="0" err="1" smtClean="0"/>
            <a:t>Фитбол</a:t>
          </a:r>
          <a:r>
            <a:rPr lang="ru-RU" sz="2300" kern="1200" dirty="0" smtClean="0"/>
            <a:t>-футбол</a:t>
          </a:r>
          <a:r>
            <a:rPr lang="ru-RU" sz="2300" kern="1200" dirty="0" smtClean="0"/>
            <a:t>»; </a:t>
          </a:r>
          <a:r>
            <a:rPr lang="ru-RU" sz="2300" kern="1200" dirty="0" smtClean="0"/>
            <a:t>«Хитрая </a:t>
          </a:r>
          <a:r>
            <a:rPr lang="ru-RU" sz="2300" kern="1200" dirty="0" smtClean="0"/>
            <a:t>лиса».</a:t>
          </a:r>
          <a:endParaRPr lang="ru-RU" sz="2300" kern="1200" dirty="0"/>
        </a:p>
      </dsp:txBody>
      <dsp:txXfrm>
        <a:off x="2089274" y="2111718"/>
        <a:ext cx="7877159" cy="959872"/>
      </dsp:txXfrm>
    </dsp:sp>
    <dsp:sp modelId="{6AC25E9F-1952-40F4-8FDC-98FA565AAA9E}">
      <dsp:nvSpPr>
        <dsp:cNvPr id="0" name=""/>
        <dsp:cNvSpPr/>
      </dsp:nvSpPr>
      <dsp:spPr>
        <a:xfrm>
          <a:off x="95987" y="2207705"/>
          <a:ext cx="1993286" cy="7678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5723762"/>
            <a:satOff val="-30078"/>
            <a:lumOff val="-2176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C30657-DEE3-43C2-AEF5-EFC53A9609A4}">
      <dsp:nvSpPr>
        <dsp:cNvPr id="0" name=""/>
        <dsp:cNvSpPr/>
      </dsp:nvSpPr>
      <dsp:spPr>
        <a:xfrm>
          <a:off x="0" y="3167577"/>
          <a:ext cx="9966433" cy="959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Игры-эстафеты: </a:t>
          </a:r>
          <a:r>
            <a:rPr lang="ru-RU" sz="2300" kern="1200" dirty="0" smtClean="0"/>
            <a:t>«Кенгуру</a:t>
          </a:r>
          <a:r>
            <a:rPr lang="ru-RU" sz="2300" kern="1200" dirty="0" smtClean="0"/>
            <a:t>»; </a:t>
          </a:r>
          <a:r>
            <a:rPr lang="ru-RU" sz="2300" kern="1200" dirty="0" smtClean="0"/>
            <a:t>«Змейка</a:t>
          </a:r>
          <a:r>
            <a:rPr lang="ru-RU" sz="2300" kern="1200" dirty="0" smtClean="0"/>
            <a:t>».</a:t>
          </a:r>
          <a:endParaRPr lang="ru-RU" sz="2300" kern="1200" dirty="0"/>
        </a:p>
      </dsp:txBody>
      <dsp:txXfrm>
        <a:off x="2089274" y="3167577"/>
        <a:ext cx="7877159" cy="959872"/>
      </dsp:txXfrm>
    </dsp:sp>
    <dsp:sp modelId="{F7B73F6F-0444-4FAC-81CD-FA2D7BF3E2FE}">
      <dsp:nvSpPr>
        <dsp:cNvPr id="0" name=""/>
        <dsp:cNvSpPr/>
      </dsp:nvSpPr>
      <dsp:spPr>
        <a:xfrm>
          <a:off x="95987" y="3263565"/>
          <a:ext cx="1993286" cy="7678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8585643"/>
            <a:satOff val="-45117"/>
            <a:lumOff val="-3265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6BC740E-1195-4BFD-9F3E-40850B9F6611}">
      <dsp:nvSpPr>
        <dsp:cNvPr id="0" name=""/>
        <dsp:cNvSpPr/>
      </dsp:nvSpPr>
      <dsp:spPr>
        <a:xfrm>
          <a:off x="0" y="4223437"/>
          <a:ext cx="9966433" cy="959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Танцевальные комплексы по книге </a:t>
          </a:r>
          <a:r>
            <a:rPr lang="ru-RU" sz="2300" kern="1200" dirty="0" err="1" smtClean="0"/>
            <a:t>Ж.Е.Фирилевой</a:t>
          </a:r>
          <a:r>
            <a:rPr lang="ru-RU" sz="2300" kern="1200" dirty="0" smtClean="0"/>
            <a:t> и </a:t>
          </a:r>
          <a:r>
            <a:rPr lang="ru-RU" sz="2300" kern="1200" dirty="0" err="1" smtClean="0"/>
            <a:t>Е.Г.Сайкиной</a:t>
          </a:r>
          <a:r>
            <a:rPr lang="ru-RU" sz="2300" kern="1200" dirty="0" smtClean="0"/>
            <a:t>: </a:t>
          </a:r>
          <a:r>
            <a:rPr lang="ru-RU" sz="2300" kern="1200" dirty="0" smtClean="0"/>
            <a:t>«Дождик</a:t>
          </a:r>
          <a:r>
            <a:rPr lang="ru-RU" sz="2300" kern="1200" dirty="0" smtClean="0"/>
            <a:t>»; </a:t>
          </a:r>
          <a:r>
            <a:rPr lang="ru-RU" sz="2300" kern="1200" dirty="0" smtClean="0"/>
            <a:t>«Солнца </a:t>
          </a:r>
          <a:r>
            <a:rPr lang="ru-RU" sz="2300" kern="1200" dirty="0" smtClean="0"/>
            <a:t>лучик золотой».</a:t>
          </a:r>
          <a:endParaRPr lang="ru-RU" sz="2300" kern="1200" dirty="0"/>
        </a:p>
      </dsp:txBody>
      <dsp:txXfrm>
        <a:off x="2089274" y="4223437"/>
        <a:ext cx="7877159" cy="959872"/>
      </dsp:txXfrm>
    </dsp:sp>
    <dsp:sp modelId="{E724C335-31C0-48D9-A129-3A6DFBA0E278}">
      <dsp:nvSpPr>
        <dsp:cNvPr id="0" name=""/>
        <dsp:cNvSpPr/>
      </dsp:nvSpPr>
      <dsp:spPr>
        <a:xfrm>
          <a:off x="95987" y="4319424"/>
          <a:ext cx="1993286" cy="767897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11447524"/>
            <a:satOff val="-60156"/>
            <a:lumOff val="-435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A63FB-AAFD-4874-B436-736C9EB7DD5B}">
      <dsp:nvSpPr>
        <dsp:cNvPr id="0" name=""/>
        <dsp:cNvSpPr/>
      </dsp:nvSpPr>
      <dsp:spPr>
        <a:xfrm>
          <a:off x="1822072" y="2769"/>
          <a:ext cx="2049832" cy="133208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1.Челночный бег</a:t>
          </a:r>
          <a:endParaRPr lang="ru-RU" sz="2000" kern="1200"/>
        </a:p>
      </dsp:txBody>
      <dsp:txXfrm>
        <a:off x="1887099" y="67796"/>
        <a:ext cx="1919778" cy="1202032"/>
      </dsp:txXfrm>
    </dsp:sp>
    <dsp:sp modelId="{34619ACF-5341-4FF0-8929-777986BD3FCB}">
      <dsp:nvSpPr>
        <dsp:cNvPr id="0" name=""/>
        <dsp:cNvSpPr/>
      </dsp:nvSpPr>
      <dsp:spPr>
        <a:xfrm>
          <a:off x="1822072" y="1401459"/>
          <a:ext cx="2049832" cy="1332086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2.Статическое равновесие</a:t>
          </a:r>
          <a:endParaRPr lang="ru-RU" sz="2000" kern="1200"/>
        </a:p>
      </dsp:txBody>
      <dsp:txXfrm>
        <a:off x="1887099" y="1466486"/>
        <a:ext cx="1919778" cy="1202032"/>
      </dsp:txXfrm>
    </dsp:sp>
    <dsp:sp modelId="{DB4E33C5-038C-4883-882D-62C6EA9D9445}">
      <dsp:nvSpPr>
        <dsp:cNvPr id="0" name=""/>
        <dsp:cNvSpPr/>
      </dsp:nvSpPr>
      <dsp:spPr>
        <a:xfrm>
          <a:off x="1822072" y="2800150"/>
          <a:ext cx="2049832" cy="1332086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3.Отбивание мяча от пола</a:t>
          </a:r>
          <a:endParaRPr lang="ru-RU" sz="2000" kern="1200"/>
        </a:p>
      </dsp:txBody>
      <dsp:txXfrm>
        <a:off x="1887099" y="2865177"/>
        <a:ext cx="1919778" cy="1202032"/>
      </dsp:txXfrm>
    </dsp:sp>
    <dsp:sp modelId="{7B232742-A132-4108-A9B6-2E97F7CD8B2C}">
      <dsp:nvSpPr>
        <dsp:cNvPr id="0" name=""/>
        <dsp:cNvSpPr/>
      </dsp:nvSpPr>
      <dsp:spPr>
        <a:xfrm>
          <a:off x="1822072" y="4198840"/>
          <a:ext cx="2049832" cy="1332086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4.На согласование различных частей тела</a:t>
          </a:r>
          <a:endParaRPr lang="ru-RU" sz="2000" kern="1200" dirty="0"/>
        </a:p>
      </dsp:txBody>
      <dsp:txXfrm>
        <a:off x="1887099" y="4263867"/>
        <a:ext cx="1919778" cy="1202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D306A-C8A8-4EB4-B297-DE72D200B524}" type="datetimeFigureOut">
              <a:rPr lang="ru-RU" smtClean="0"/>
              <a:t>07.06.2022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272E0-21AE-48A0-B5C4-125B17AB7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07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72588" y="1953927"/>
            <a:ext cx="7395411" cy="15560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272588" y="3602038"/>
            <a:ext cx="7395412" cy="4020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ФИО автора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3272588" y="4096184"/>
            <a:ext cx="7395411" cy="46149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Наименование подразделения</a:t>
            </a:r>
          </a:p>
        </p:txBody>
      </p:sp>
    </p:spTree>
    <p:extLst>
      <p:ext uri="{BB962C8B-B14F-4D97-AF65-F5344CB8AC3E}">
        <p14:creationId xmlns:p14="http://schemas.microsoft.com/office/powerpoint/2010/main" val="11037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пов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264439" y="245533"/>
            <a:ext cx="7444962" cy="5974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ru-RU" dirty="0"/>
              <a:t>Заголовок</a:t>
            </a:r>
            <a:r>
              <a:rPr lang="en-US" dirty="0"/>
              <a:t> </a:t>
            </a:r>
            <a:r>
              <a:rPr lang="ru-RU" dirty="0"/>
              <a:t>слайда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>
          <a:xfrm>
            <a:off x="533401" y="1397000"/>
            <a:ext cx="11176000" cy="3133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533401" y="4770267"/>
            <a:ext cx="11176000" cy="930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0458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636478" y="3044079"/>
            <a:ext cx="5515989" cy="5974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7663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7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7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3200400" y="2168769"/>
            <a:ext cx="8815754" cy="238283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координационных способностей детей старшего дошкольного возраста по средством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-гимнастики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67859" y="744361"/>
            <a:ext cx="7031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Выпускная квалификационная работа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67859" y="4615660"/>
            <a:ext cx="76668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Студентки 5 курса ЗАО</a:t>
            </a:r>
          </a:p>
          <a:p>
            <a:pPr algn="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Шуняковой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Марии Вячеславовны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к. п. н., доцент кафедры гимнастики и фитнес-технологий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Кузьмина Светлана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94728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153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5669" y="772539"/>
            <a:ext cx="11240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 № 1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тесте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«Челночный бег»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и после эксперимента (сек)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03586" y="5456828"/>
            <a:ext cx="9884979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экспериментальной группы увеличились на 12%, а у контрольной на 6%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74341"/>
              </p:ext>
            </p:extLst>
          </p:nvPr>
        </p:nvGraphicFramePr>
        <p:xfrm>
          <a:off x="660801" y="1724297"/>
          <a:ext cx="5021542" cy="3732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923826"/>
              </p:ext>
            </p:extLst>
          </p:nvPr>
        </p:nvGraphicFramePr>
        <p:xfrm>
          <a:off x="5774600" y="1918873"/>
          <a:ext cx="6151788" cy="260087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78735">
                  <a:extLst>
                    <a:ext uri="{9D8B030D-6E8A-4147-A177-3AD203B41FA5}">
                      <a16:colId xmlns:a16="http://schemas.microsoft.com/office/drawing/2014/main" val="3511163577"/>
                    </a:ext>
                  </a:extLst>
                </a:gridCol>
                <a:gridCol w="878735">
                  <a:extLst>
                    <a:ext uri="{9D8B030D-6E8A-4147-A177-3AD203B41FA5}">
                      <a16:colId xmlns:a16="http://schemas.microsoft.com/office/drawing/2014/main" val="328762609"/>
                    </a:ext>
                  </a:extLst>
                </a:gridCol>
                <a:gridCol w="878735">
                  <a:extLst>
                    <a:ext uri="{9D8B030D-6E8A-4147-A177-3AD203B41FA5}">
                      <a16:colId xmlns:a16="http://schemas.microsoft.com/office/drawing/2014/main" val="3369614476"/>
                    </a:ext>
                  </a:extLst>
                </a:gridCol>
                <a:gridCol w="878735">
                  <a:extLst>
                    <a:ext uri="{9D8B030D-6E8A-4147-A177-3AD203B41FA5}">
                      <a16:colId xmlns:a16="http://schemas.microsoft.com/office/drawing/2014/main" val="3696359161"/>
                    </a:ext>
                  </a:extLst>
                </a:gridCol>
                <a:gridCol w="878735">
                  <a:extLst>
                    <a:ext uri="{9D8B030D-6E8A-4147-A177-3AD203B41FA5}">
                      <a16:colId xmlns:a16="http://schemas.microsoft.com/office/drawing/2014/main" val="79210377"/>
                    </a:ext>
                  </a:extLst>
                </a:gridCol>
                <a:gridCol w="878735">
                  <a:extLst>
                    <a:ext uri="{9D8B030D-6E8A-4147-A177-3AD203B41FA5}">
                      <a16:colId xmlns:a16="http://schemas.microsoft.com/office/drawing/2014/main" val="1904191689"/>
                    </a:ext>
                  </a:extLst>
                </a:gridCol>
                <a:gridCol w="879378">
                  <a:extLst>
                    <a:ext uri="{9D8B030D-6E8A-4147-A177-3AD203B41FA5}">
                      <a16:colId xmlns:a16="http://schemas.microsoft.com/office/drawing/2014/main" val="1680600917"/>
                    </a:ext>
                  </a:extLst>
                </a:gridCol>
              </a:tblGrid>
              <a:tr h="5201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Группа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Этап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1644556"/>
                  </a:ext>
                </a:extLst>
              </a:tr>
              <a:tr h="52017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11,91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1,91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˂ 0,05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2232183"/>
                  </a:ext>
                </a:extLst>
              </a:tr>
              <a:tr h="520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10,52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237401"/>
                  </a:ext>
                </a:extLst>
              </a:tr>
              <a:tr h="52017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0,72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935693"/>
                  </a:ext>
                </a:extLst>
              </a:tr>
              <a:tr h="520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11,44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0,26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121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13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03889" y="630649"/>
            <a:ext cx="109310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 №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Средние показатели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теста «Статическое равновесие»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и после проведения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 (сек)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3890" y="5410990"/>
            <a:ext cx="105313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Показатели у экспериментальной группы увеличились на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45%,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 контрольной на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26%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0359551"/>
              </p:ext>
            </p:extLst>
          </p:nvPr>
        </p:nvGraphicFramePr>
        <p:xfrm>
          <a:off x="574766" y="1867989"/>
          <a:ext cx="6113417" cy="3543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443537"/>
              </p:ext>
            </p:extLst>
          </p:nvPr>
        </p:nvGraphicFramePr>
        <p:xfrm>
          <a:off x="6688182" y="1867988"/>
          <a:ext cx="5303523" cy="306977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57567">
                  <a:extLst>
                    <a:ext uri="{9D8B030D-6E8A-4147-A177-3AD203B41FA5}">
                      <a16:colId xmlns:a16="http://schemas.microsoft.com/office/drawing/2014/main" val="3957837517"/>
                    </a:ext>
                  </a:extLst>
                </a:gridCol>
                <a:gridCol w="757567">
                  <a:extLst>
                    <a:ext uri="{9D8B030D-6E8A-4147-A177-3AD203B41FA5}">
                      <a16:colId xmlns:a16="http://schemas.microsoft.com/office/drawing/2014/main" val="4045811669"/>
                    </a:ext>
                  </a:extLst>
                </a:gridCol>
                <a:gridCol w="757567">
                  <a:extLst>
                    <a:ext uri="{9D8B030D-6E8A-4147-A177-3AD203B41FA5}">
                      <a16:colId xmlns:a16="http://schemas.microsoft.com/office/drawing/2014/main" val="108894986"/>
                    </a:ext>
                  </a:extLst>
                </a:gridCol>
                <a:gridCol w="757567">
                  <a:extLst>
                    <a:ext uri="{9D8B030D-6E8A-4147-A177-3AD203B41FA5}">
                      <a16:colId xmlns:a16="http://schemas.microsoft.com/office/drawing/2014/main" val="3555304844"/>
                    </a:ext>
                  </a:extLst>
                </a:gridCol>
                <a:gridCol w="757567">
                  <a:extLst>
                    <a:ext uri="{9D8B030D-6E8A-4147-A177-3AD203B41FA5}">
                      <a16:colId xmlns:a16="http://schemas.microsoft.com/office/drawing/2014/main" val="4213026774"/>
                    </a:ext>
                  </a:extLst>
                </a:gridCol>
                <a:gridCol w="757567">
                  <a:extLst>
                    <a:ext uri="{9D8B030D-6E8A-4147-A177-3AD203B41FA5}">
                      <a16:colId xmlns:a16="http://schemas.microsoft.com/office/drawing/2014/main" val="3894131373"/>
                    </a:ext>
                  </a:extLst>
                </a:gridCol>
                <a:gridCol w="758121">
                  <a:extLst>
                    <a:ext uri="{9D8B030D-6E8A-4147-A177-3AD203B41FA5}">
                      <a16:colId xmlns:a16="http://schemas.microsoft.com/office/drawing/2014/main" val="3866239701"/>
                    </a:ext>
                  </a:extLst>
                </a:gridCol>
              </a:tblGrid>
              <a:tr h="6139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Группа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Этап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8840419"/>
                  </a:ext>
                </a:extLst>
              </a:tr>
              <a:tr h="613954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3,67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˂ 0,001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0160321"/>
                  </a:ext>
                </a:extLst>
              </a:tr>
              <a:tr h="6139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842450"/>
                  </a:ext>
                </a:extLst>
              </a:tr>
              <a:tr h="613954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957272"/>
                  </a:ext>
                </a:extLst>
              </a:tr>
              <a:tr h="6139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111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670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6747" y="677944"/>
            <a:ext cx="11177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 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Средние показатели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тбивания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мяча 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пола»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и после проведения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 (раз)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7106" y="5439331"/>
            <a:ext cx="107520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Показатели у экспериментальной группы увеличились на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38%,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 контрольной на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25%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9178"/>
              </p:ext>
            </p:extLst>
          </p:nvPr>
        </p:nvGraphicFramePr>
        <p:xfrm>
          <a:off x="867106" y="1878274"/>
          <a:ext cx="5076494" cy="3452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052473"/>
              </p:ext>
            </p:extLst>
          </p:nvPr>
        </p:nvGraphicFramePr>
        <p:xfrm>
          <a:off x="5943600" y="1986454"/>
          <a:ext cx="6033924" cy="33446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1899">
                  <a:extLst>
                    <a:ext uri="{9D8B030D-6E8A-4147-A177-3AD203B41FA5}">
                      <a16:colId xmlns:a16="http://schemas.microsoft.com/office/drawing/2014/main" val="3144319903"/>
                    </a:ext>
                  </a:extLst>
                </a:gridCol>
                <a:gridCol w="861899">
                  <a:extLst>
                    <a:ext uri="{9D8B030D-6E8A-4147-A177-3AD203B41FA5}">
                      <a16:colId xmlns:a16="http://schemas.microsoft.com/office/drawing/2014/main" val="2194650123"/>
                    </a:ext>
                  </a:extLst>
                </a:gridCol>
                <a:gridCol w="861899">
                  <a:extLst>
                    <a:ext uri="{9D8B030D-6E8A-4147-A177-3AD203B41FA5}">
                      <a16:colId xmlns:a16="http://schemas.microsoft.com/office/drawing/2014/main" val="759382124"/>
                    </a:ext>
                  </a:extLst>
                </a:gridCol>
                <a:gridCol w="861899">
                  <a:extLst>
                    <a:ext uri="{9D8B030D-6E8A-4147-A177-3AD203B41FA5}">
                      <a16:colId xmlns:a16="http://schemas.microsoft.com/office/drawing/2014/main" val="3628740820"/>
                    </a:ext>
                  </a:extLst>
                </a:gridCol>
                <a:gridCol w="861899">
                  <a:extLst>
                    <a:ext uri="{9D8B030D-6E8A-4147-A177-3AD203B41FA5}">
                      <a16:colId xmlns:a16="http://schemas.microsoft.com/office/drawing/2014/main" val="2894808965"/>
                    </a:ext>
                  </a:extLst>
                </a:gridCol>
                <a:gridCol w="861899">
                  <a:extLst>
                    <a:ext uri="{9D8B030D-6E8A-4147-A177-3AD203B41FA5}">
                      <a16:colId xmlns:a16="http://schemas.microsoft.com/office/drawing/2014/main" val="2415484293"/>
                    </a:ext>
                  </a:extLst>
                </a:gridCol>
                <a:gridCol w="862530">
                  <a:extLst>
                    <a:ext uri="{9D8B030D-6E8A-4147-A177-3AD203B41FA5}">
                      <a16:colId xmlns:a16="http://schemas.microsoft.com/office/drawing/2014/main" val="1562099664"/>
                    </a:ext>
                  </a:extLst>
                </a:gridCol>
              </a:tblGrid>
              <a:tr h="6689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Группа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Этап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507744"/>
                  </a:ext>
                </a:extLst>
              </a:tr>
              <a:tr h="66893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1,58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˂ 0,1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1032331"/>
                  </a:ext>
                </a:extLst>
              </a:tr>
              <a:tr h="668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1,63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694903"/>
                  </a:ext>
                </a:extLst>
              </a:tr>
              <a:tr h="66893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01902"/>
                  </a:ext>
                </a:extLst>
              </a:tr>
              <a:tr h="668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27,6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4,03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1,34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617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53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6747" y="677944"/>
            <a:ext cx="11177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 №4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Средние показатели теста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согласованность движений рук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проведения эксперимента (кол-во раз)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67106" y="5439331"/>
            <a:ext cx="107520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Показатели у экспериментальной группы увеличились на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37,5%,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 контрольной на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16,7%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0159867"/>
              </p:ext>
            </p:extLst>
          </p:nvPr>
        </p:nvGraphicFramePr>
        <p:xfrm>
          <a:off x="756747" y="1972492"/>
          <a:ext cx="5265230" cy="346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630291"/>
              </p:ext>
            </p:extLst>
          </p:nvPr>
        </p:nvGraphicFramePr>
        <p:xfrm>
          <a:off x="6021974" y="2063933"/>
          <a:ext cx="5912523" cy="31089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44558">
                  <a:extLst>
                    <a:ext uri="{9D8B030D-6E8A-4147-A177-3AD203B41FA5}">
                      <a16:colId xmlns:a16="http://schemas.microsoft.com/office/drawing/2014/main" val="2318376879"/>
                    </a:ext>
                  </a:extLst>
                </a:gridCol>
                <a:gridCol w="844558">
                  <a:extLst>
                    <a:ext uri="{9D8B030D-6E8A-4147-A177-3AD203B41FA5}">
                      <a16:colId xmlns:a16="http://schemas.microsoft.com/office/drawing/2014/main" val="4143680674"/>
                    </a:ext>
                  </a:extLst>
                </a:gridCol>
                <a:gridCol w="844558">
                  <a:extLst>
                    <a:ext uri="{9D8B030D-6E8A-4147-A177-3AD203B41FA5}">
                      <a16:colId xmlns:a16="http://schemas.microsoft.com/office/drawing/2014/main" val="903749869"/>
                    </a:ext>
                  </a:extLst>
                </a:gridCol>
                <a:gridCol w="844558">
                  <a:extLst>
                    <a:ext uri="{9D8B030D-6E8A-4147-A177-3AD203B41FA5}">
                      <a16:colId xmlns:a16="http://schemas.microsoft.com/office/drawing/2014/main" val="2322201579"/>
                    </a:ext>
                  </a:extLst>
                </a:gridCol>
                <a:gridCol w="844558">
                  <a:extLst>
                    <a:ext uri="{9D8B030D-6E8A-4147-A177-3AD203B41FA5}">
                      <a16:colId xmlns:a16="http://schemas.microsoft.com/office/drawing/2014/main" val="1907266800"/>
                    </a:ext>
                  </a:extLst>
                </a:gridCol>
                <a:gridCol w="844558">
                  <a:extLst>
                    <a:ext uri="{9D8B030D-6E8A-4147-A177-3AD203B41FA5}">
                      <a16:colId xmlns:a16="http://schemas.microsoft.com/office/drawing/2014/main" val="3790577900"/>
                    </a:ext>
                  </a:extLst>
                </a:gridCol>
                <a:gridCol w="845175">
                  <a:extLst>
                    <a:ext uri="{9D8B030D-6E8A-4147-A177-3AD203B41FA5}">
                      <a16:colId xmlns:a16="http://schemas.microsoft.com/office/drawing/2014/main" val="2636816693"/>
                    </a:ext>
                  </a:extLst>
                </a:gridCol>
              </a:tblGrid>
              <a:tr h="6217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Группа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Этап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0713262"/>
                  </a:ext>
                </a:extLst>
              </a:tr>
              <a:tr h="62179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5,76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˂ 0,3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5815089"/>
                  </a:ext>
                </a:extLst>
              </a:tr>
              <a:tr h="621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5,76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984335"/>
                  </a:ext>
                </a:extLst>
              </a:tr>
              <a:tr h="62179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К.Г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5,76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345396"/>
                  </a:ext>
                </a:extLst>
              </a:tr>
              <a:tr h="621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5,76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1,92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240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87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8992" y="1308537"/>
            <a:ext cx="1023182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исходного уровня показателей тестирования в контрольной и экспериментальной группах практически не различаются. В результате применения разработанной методики были выявлены значительные изменения в показателях развития координационных способностей экспериментальной группы, результаты тестирования значительно выросли, в то время как в контрольной группе уровень координационных способностей выросли в меньшей степени. Достоверность полученных данных подтверждена методами математической статистики. Это позволяет говорить об эффективности применения средств и методов нашей методики.</a:t>
            </a:r>
          </a:p>
        </p:txBody>
      </p:sp>
    </p:spTree>
    <p:extLst>
      <p:ext uri="{BB962C8B-B14F-4D97-AF65-F5344CB8AC3E}">
        <p14:creationId xmlns:p14="http://schemas.microsoft.com/office/powerpoint/2010/main" val="75438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7345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454" y="229767"/>
            <a:ext cx="7444962" cy="597401"/>
          </a:xfrm>
        </p:spPr>
        <p:txBody>
          <a:bodyPr/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 исследования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393584" y="3248812"/>
            <a:ext cx="3404832" cy="360376"/>
            <a:chOff x="5656142" y="2155996"/>
            <a:chExt cx="3404832" cy="36037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656142" y="2155996"/>
              <a:ext cx="3404832" cy="36037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5656142" y="2155996"/>
              <a:ext cx="3404832" cy="3603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5250" tIns="0" rIns="95250" bIns="0" numCol="1" spcCol="1270" anchor="b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/>
            </a:p>
          </p:txBody>
        </p:sp>
      </p:grp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902391588"/>
              </p:ext>
            </p:extLst>
          </p:nvPr>
        </p:nvGraphicFramePr>
        <p:xfrm>
          <a:off x="400051" y="1056290"/>
          <a:ext cx="5695950" cy="5367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2" descr="Психологическое здоровье детей дошкольного возраста - Сайт психолога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Психологическое здоровье детей дошкольного возраста - Сайт психолога доу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248812"/>
            <a:ext cx="8372475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Мяч детский (фитбол) с рожками (диаметр от 45 до 65 см) М-345, 355, 36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415" y="669605"/>
            <a:ext cx="3993533" cy="399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68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9652" y="458912"/>
            <a:ext cx="114763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координационных способностей детей старшего дошкольного возраста средствами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-гимнастики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66176011"/>
              </p:ext>
            </p:extLst>
          </p:nvPr>
        </p:nvGraphicFramePr>
        <p:xfrm>
          <a:off x="816478" y="2573014"/>
          <a:ext cx="10442684" cy="3727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81321" y="1830583"/>
            <a:ext cx="4112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415097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8993" y="835573"/>
            <a:ext cx="1016875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воспитание детей старшего дошкольного возраст</a:t>
            </a:r>
          </a:p>
          <a:p>
            <a:pPr algn="just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координационных способностей средствами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-гимнастики на занятиях физической культурой с детьми старшего дошкольного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44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99000" l="0" r="97333">
                        <a14:foregroundMark x1="29778" y1="73833" x2="61333" y2="89667"/>
                        <a14:foregroundMark x1="37000" y1="38167" x2="54000" y2="17500"/>
                        <a14:foregroundMark x1="60889" y1="39000" x2="86889" y2="85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351" y="3998157"/>
            <a:ext cx="4573545" cy="30490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3945" y="1119353"/>
            <a:ext cx="94750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1.Теоретический анализ и обобщение данных научно-методической литературы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2.Педагогическое наблюдение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3.Педогогическое тестирование 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4.Педагогический эксперимент;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5.Метод математической статистики –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-критерий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Стьюдента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0509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0204" y="166705"/>
            <a:ext cx="7444962" cy="597401"/>
          </a:xfrm>
        </p:spPr>
        <p:txBody>
          <a:bodyPr/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699150" y="1221022"/>
            <a:ext cx="11219581" cy="5305901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16744479"/>
              </p:ext>
            </p:extLst>
          </p:nvPr>
        </p:nvGraphicFramePr>
        <p:xfrm>
          <a:off x="0" y="756744"/>
          <a:ext cx="6386786" cy="5633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ГБДОУ детский сад № 67 общеразвивающего вида с приоритетным осуществлением  деятельности по физическому развитию детей Калининского района  Санкт-Петербурга, детский сад, ул. Ушинского, 20, корп. 2, Санкт-Петербург,  Россия — Яндекс Карт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065" y="1560787"/>
            <a:ext cx="5318234" cy="398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2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методики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2283824" y="1135743"/>
            <a:ext cx="7434942" cy="3133812"/>
          </a:xfrm>
        </p:spPr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«Алгоритм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 экспериментальной методики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старших дошкольников»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001295" y="1554480"/>
            <a:ext cx="0" cy="300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001295" y="2702649"/>
            <a:ext cx="0" cy="300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006739" y="2114820"/>
            <a:ext cx="0" cy="300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01295" y="3826054"/>
            <a:ext cx="0" cy="300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001295" y="3277414"/>
            <a:ext cx="0" cy="300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66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занятий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481333093"/>
              </p:ext>
            </p:extLst>
          </p:nvPr>
        </p:nvGraphicFramePr>
        <p:xfrm>
          <a:off x="1006367" y="1084513"/>
          <a:ext cx="9966434" cy="5186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63717" y="1194635"/>
            <a:ext cx="764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3717" y="2284228"/>
            <a:ext cx="914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6779" y="3293221"/>
            <a:ext cx="914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79483" y="4302214"/>
            <a:ext cx="914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6778" y="5374269"/>
            <a:ext cx="914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541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9076" y="59769"/>
            <a:ext cx="7444962" cy="597401"/>
          </a:xfrm>
        </p:spPr>
        <p:txBody>
          <a:bodyPr/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300057266"/>
              </p:ext>
            </p:extLst>
          </p:nvPr>
        </p:nvGraphicFramePr>
        <p:xfrm>
          <a:off x="-144516" y="788276"/>
          <a:ext cx="5693978" cy="5533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4" descr="data:image/png;base64,iVBORw0KGgoAAAANSUhEUgAAASUAAADhCAYAAACOaaNhAAAAAXNSR0IArs4c6QAAIABJREFUeF7svXeYpWWV7r2qau/ae1fOVR2rOieggQYkZwMqoIIJFBkMg8cZ4zgYxsEwZkTENM6Mc8wedUZURJQo0OQm0znn7so57FTf717P+1Y36Hxn5rrOdVl/VGFZXbt2eN8n3Gute91rPSU28zUzAjMjMDMC02gESqbRtcxcyswIzIzAzAjYDCjNLIKZEZgZgWk1AjOgNK2mY+ZiZkZgZgRmQGlmDcyMwMwITKsRmAGlaTUdMxczMwIzIzADSjNrYGYEZkZgWo3ADChNq+mYuZiZEZgZgRlQmlkDMyMwMwLTagRmQGlaTcfMxcyMwMwIzIDSzBqYGYGZEZhWIzADStNqOmYuZmYEZkbgfwxKuVe2Tc4M28wIzIzAzAj8d0cg+btD/yOc+R89WRcxA0r/3amYed7MCMyMgEZgBpRm1sHMCMyMwLQagRlQmlbTMXMxMyMwMwIzoDSzBmZGYGYEptUIzIDStJqOmYuZGYGZEfiLgdK9b/yg1Tc0mE2WWnd3j42NjtvOXbutv3/QVixfYfl80foHB6y5scWqqiptcLDPSkvNZs1utuJk3rITE1ZWlrDy8pQlkuVWnkpbrlCww52d3vRp7ty5vEfe/55MJqxYLFqyvNzyhXGbLMlZKpWy6tpaKykps2w2b1ZSaolE0n/yfzxeav5fqf4+Eb1XOY+X8FipTU5OWoHPy+XyVpHO+LXosfLypL8ml8v577qGAt9KQZaU8d68tpTPLOEnn+Kfoy8uj8dLuDf+bQUrcI/8g2tPWjKR4t8lNjo6ZpnyjF9znvfv7++x2oaMJUvTNtA/Zi1N87jWEkumq2zjtq3WNKvNWue0WXnauNYirx/lOsusoiJj27fvst27d/M+jCX3v3nzZh+j9nlzbWxs1H/P5bO8Lu/3kEiU2uDQgB0+dNgKxQL3mbDcxJh1zJ1j173/vZZJJW0yn+P9S61QMmmjzM93v/c96xros7zulcecxOR1uid9lZRwgz4GIX8yOanf9XOSb/7CYJRp0vlKML4Jrn3pkiW2ZvVqq8xkGCuepOcyUCOjw/bjH/3IRkaG/ZpHRkfMuK8C9zeRzfp60sKY5P801gW9NlwEb1HwbxZG+C5JsqYy1t6x0NrnL7TjVp9ovX19Nj4yaOecdgJjkbChoUHr6++zCe5TY6M1WlKq9yr6WrDJMhtj3dQ01lumusoKZfyNvxe5gknuS3Ot6ynRx/K77jksEq2DcM9Hf+ku4+fo3/4/v/foPqIfRca5WBqeq1HVe2udlfHZet8yvsPH8P+FHGNTYp///Fdsx65dPJJnOCZ4UcFKi8xZIcEcJNgzBRsdG7bm5gara6ixvr5uq6xM2+mnn2ZnnXU285ny9ZVM1rKezH7y05/Yk089ZQPs33L2mdb6OGNRzrwXGPz+/gEf/0OnVvzJfeqBz55y7Yf/7B+OepC1uv3Tn/70LT6F/7cnv/jv/1X2be2Vfwco1DlojI6McaFDLJyC7d6z19raZll9fSOP9fsNVzPhZYkSNvqYVVSyQRk+AYPf7NiEg0BtXZ2NTYw72GiRC7Q0IOUA0dDQkC+kqspK3/C5woQ/L1NR5SA0kc35ezkoAURaqHp/pjC8F4taGzHJ3/1zBR4MrkBJGzYJKGrTaIHofrSRNJECDl8c0fNzbBZfIlocbLBEIoCcJrRY0FIR0PEubNbJUr4FSlx3oqzcQUnAXc5r9DqB3p49O62mJmVtLbNtaGDCGupn8b4Zy7Ognt2w0UrTKVt+zEprbKlkQbIGWaBFLZ7yMp4/5sZg3RNP2o7tO21gYNBBq6vzkC/YHKtLYK4JPwJOOX98YpyFK0Ap5m3+rFn2kQ++z2oqM6zxLPPEoufDRnjOd7/3v21fJyAGUJWxKUv5mUphQLQ4GR9jAwU80pho2GNwCpvONxXXq8c19kVeU888X3rRRVZZUeHApScKCEYBpe9//3s2NDzsADMyAiixngRKWcZKYzzpABQMgODPN7l/Jr/xHpMCJEeKBPeRttmz59m8ue127OoTrLe334q5cTv/zJMYf8ZveIjN2eugJCCuqEj72hBQam6BAZtgrGqbGixTAyjxtkWBVgQoAQ/5XfPuAKPPPzIGfwJKEYj6Nfs9H3lGNGz+gOMqSziAUbhH2QM9R4Dk18YvPq/j4zY8krNPffoLtnffPpY+YITBFnSWsd5Ki+VWOlluE8zrRHbUqqozgLX23IjNntNqF1xwvp122ukOwlq3ZhUYYLObvnYzILfD94gb3wiUtAfT6bSN8bm5XME2Lmcd/ZkvQOlT/zec4b2f+X8OSo9f81FAodJSXKQWSefhLgeIklJuUIuGQdVCFFCl0uVsdAN5e62yKu0AUwnACIw6O7vY/CxWLFKaTTjODVdXV/uiHwek3EowEQIh/a2issLK3HMC2PR4usIXkkDEvZ3IcpfxGfJIJrk4AYC+9LlunTXZEShp4Bl6v1YNfibD9fE++uzsRNbXuIBR16NveUK+YBwEASXeyzdMtCAFREWBkr55TN5BKZtEKy2P5RdUZrhmXe/zzz2Dl1Zqs1rmsGHLbFbbfO6z2jp7Buyhx9bZomXLbE7HfGub08C96TNZbngM2jz6YHDWnn9+iz1w/1rbtXM31nCMxybYaOO+8PVT4J7HospbzLE43Ttks2njJwGatsZG++iH3m+tbL58dtyBp4RrHnFP6X/bzv37HBz9I/l83Y82dbDW8l586/i9+nWF0Z0CpcjBshTAr82UZh4vu/hiDBUGJdp0uhZd33e/+1086gEHOwHsJOMlwxBAKaCce0oRMDlAaIMKHOONrh3NvJdiCJpbZ9vsWXNs1TGrASCsfpnZBWedHDylKVDinrmvcsBW4OSwpvsAHfC/rL6l2SoAJZkjbIWvn+DdyHORceNx9wwdmQJQRWB79MYMD4Xnxf+Ovfb4eQ7qfo/hvabGMQJ4N6iRX+FQnCtijMbs45/4NBFGF0Csd9KeKRqwDDAJlFI2gpdUKOa4R7ymPMa+nDUHKL3m0kvxIle78dReKRZTGM6cffJTn2KvDvqYyDNShKC1pbVTgTEp84ikxB6f0zO9QOmZa//BvaBSRqKUixQolQNQSWINWfQcYJTPYvFYXAoVSnBJi1jm2toqt8bjWGIBgaxbT3cv4JK0lpYmt+K1hGWDDErYeEX+lrJhLGhjQyOfBbBEYZlbYDwbWQJfJgIhfmpjJcpCKCdPqMju1YQK3ASSIWQ4Yq0mGGyFJA5Kugf+rU0hMPPP4PfYY9JaEQjpS5/ni8MXjd5fmxJri0+vkERbJaFQEasVzJ9+lvAZhGxc35NPPIZxy1lVRbVVZGps4YKlgGKt9Q4M25333m+thLBnnnuuZaoA5kRsWn3V+rdA6fHHn7G1DzxkhwjLBgaGCAM7GdvRAKCMty8qNq2uRxvcQzlAvcDnlvF4LYvsOjylRe3zPJwLjoZCl5z94Mc/so3bt1mR35N8a1x1j+6BafO5h3Jkk01dYWTJfYP7dQqgJ30sZGmvuPxyq8XwhNBX66KA9R21f/nOdzykEkiMsQlK3AMFsLhuGT65i7GnFIdvPt/+NroWXZNugA1JyNwIddAKMK1YeYyHHDWELOefdUrwlPC+j3hKGl9eIwMil9TfjvvijZtmtQJK1Zbn/RXWevjmkKTvEn98KjT7s1s0PBg8pBf+PBqUXgDofrPR+ow8JXnvek4CQ+5rj//G8ZL6B8fsox/7JCAyNAVKpRhEhW8BlIg0RofYj4pIitz3AFFJlS1YMN+uuOLN1tGxAIMAHcK+nZzM2KHDPYSDn/cxF/BorWjctY81ZmH9AODs3e3Hhn3w4q+/mKf09LUfA2x0I4Qo8EE9uMf9AEltfYN7S/2EEwKdTKYC13HMN0plVQU/R+zAgf02a9ZsvufYpo1b7O6778WSltlbrniTu4yVhHuyQLuJk++//3676JWvBPQOw1nttGXLVtrSFcd4KKSBa2xucs+pANho32vFyINK4sUoDMkRuhXFEzCZWnR6/zCrwdIJiLI8ptfoeQoBtTD1fr6IwkoKPFS0GLSZQqgSFoov4MhyCmQVurEa2JARf4Xvr/DOuSge07jJU3zy8cctNzwIKFUBVNUOStU1DTY6nrff3XE3fNJ8O+X00626ToAQNm8pY6v9Nzo6Yb14VE888bRt3LjZDh44BJAP4x0N8Lycb2o9MY8/Lo7Gt5O8wvgbzktjXs59XPeB99qq5UstOz4WgAbgmSBs+snPf2brt8BNcacJwu84WtL46Pb9Pd36hyF1GPY9HY2tPwgYYbjkpWlDZeCSrrniSgclecoOl4DnBID4rW99y0EpEVlmgVLw7GRYNNxHhW/ujAVPyf2n2FsJqIrxKreGhiZ4lFZbtnylW/6G2mq78OxTXwhKeIe6PuGjPKiYbywy/wLn1jmzLMPrslyjbIt7ypFHpI9mdH3daA3EX/IoX/w15T1F1x2/h3giD8ecVghrrch8CcynvC8BOwOg+RMoyFgW85OWSlTDE2bt4//wSbyhMcBC3BPxF9ek8K0kz30BSuI3s1AnwrPR0UFrgltqbW2yq656K+PTwloZZz1WOyht27bL50H87jAgVBp5xRp7hboy1m6Eue59J0NL/JmvvxgoPXr1hyAHq90bybF4erFEg8MjlgKEKnhcoPT4uids6dIltmjRAl84CTbBo48+bGvXrvXXvuY1r7P1z2+0Bx540PmN0049xVoYpEWLFgFMVfaLn/+cWHmvnXnGmdbU1GS33HILnlHGXn3xa+Gt2mztgw/a6y57naUJuSZw/91+OaUULGbwnqIFEv1Q+BFvIi0eAVOBBSHL62GZ3sIXSAhF4tcHtzy4506ie6ga4nu30NGa9NfJouItyXsK0KUwkue4AQSUsDR18HFbN22yrr17PZwrx+tctGiZ1dWRCMD5vvX3d1gDXNOc+R1WT2hVWwuAQMIPDQ0DyBN4Rl3h+2An3NRe91SHh0f5AAzAxKjfRx6iWyGvb1p+F5mszxZgpTNwW1xqFV7oNVe+2VatWMrvJVjMJFwKIMGi/M9f3WJPPPOMjXnYp6SDvE8wyz1CjU1IBGhcFC6XelgtDy0QwfpORDyINpLGTJ7oVW94I6R+s4ODe6O8XRZwuPnmm/Fe+vx9xQOKB3Duz4E0GAi9t89tQEXmLfBJERRGLoxAPGF1GEiB0vIVK3nffpuD13PBmac6APT19jjZrTBdXoivhRhsZYT4jCThS1NbiyW45rxu2RMdge+UgdN3bjLLxhUXFWgC93i4rgTetcJnGcN4jByAI45NHKfGLYeXEidVhuHR8krK6N7526AbdsVkcJVQHDIweZ4vz70UMv/YlacA4mN2/fWfdRApxZsuFjT37DWI+lKI7kKOte1mRUQ2154fB6xrSVLV2rXX/rWvwywGSAZzspi2Z55Zb9/7/vc9IunHQFRgPD18joBX9+kTxvivX4Lhm06gdP8b/wavqB6rLs5i0rp6e+0//vOXtuaUl9iKVcfYtu077NbbfgcCV9hLX3ahnXzKSfBHh+zXv77FN5G26oIFi2zfngM83u2boa62xhdjS0uL8zhbt251j0L/ltsv4jynTBsDrth29pzZ9tfvvtbJ18ifjn4GQPJEjINIWHBuwd3aRj5P9DdW1xRx6s+KLNeLQck5Ay3X2LrpZwR+gWQNYZzzSUrLyJPSe3noJo9KeCVQSllTY5Pt3rnDtj2/HgK/yj27jo5F3PtsQMHs93fea0N4TFW1DYB8FR4Ulr++zoFnEFddm6y/b9DDkh4Ib4VusmKFwjBjo2yKQrew8BWq6b7H8YSC5yRCVKa4iKdkhFOvszXHH0s4Z87/5Xhdjs1/y29+bWsffcRBSkRukjnSXYr09vdQRirErr5B5U3E4BzuO2QkAzHuRGPwlN58hc1qbYvCaYXIAUBv+trXIKR7pkBJJLlAKe9egvtwHu57CO3gFHtK/ofAt/gEMu6AUg0bTp6APCWtnfZ5c+z8M071DaXQbQjvaRwPzZMiESiFPSZQ4trZmLPJZpYB4AJmXCrnj3wc2cjywkkbYBDHnSOUJyNvwjO2/FsGQaCiMXfw5T/PfHq2OeXhtL6qyO7pMedOWes53i/mpgTio4CVEgOVGHwBkl430D/KGlqIkX/avvGN7xCx4o3CJ5YnMQrMN2jpmbcSQrj8pBJDCevu6YSvrWAtVdgKjNBVb7sKbq/aM9DywIuFlP3+93fZ//nZzxyMdK0yNvKAPbJQVODhejDM6+b1Ti9Quvfy91gaoluuXxKOZP+hQ/ab395mw/x+Gp7Nw488SjZtgsHSQplkMKrYUEMexgVeBgI5KaAZYiLhN7hhgY9AKc68efrbw79gmbSgc+NZS8MXJNggNbjV7/rrd9nCRQvdKk16miIAuVtVeT3RYMbZvtgl1hNlHR2wnCB/4VfIcIRFPvXT3z6AWwC7EN/rfiJj7ZM1Kf4M++TgpY2pLKDAyrPa3Cf3PYusVxc80GN4jb7YAKXZs+fY3Hkdnn3749pH7ZF1z1hZqgKvpgrgyjg5rFBGno6yU6Mjo27px/l9DOOgTZDPD/G8jP9doCFwkmej8akH1PZBXIu3y5KJkndaxeZ40+sutfPOPpNrFbeGdeWeFATcfscf7PY772AcwxwqzNHPeKPFTqiPAU9ROjt8yYsJ2SOFQZo3zYO8ggr+ffUb3mTz4cs0JwI3WfYC13LjjTeSUSRhwmyIjNdrPcEw5SlpAvBKGEd5BvpS2B1PwtGgJAqhihCxGaJ62bIVeBT9tmRhh517+ql+Lb2Akkh1jaUT3O4hh3mVV6EZk6c0C1DqHui37Xt22TjApA0qnsuzxPw3Ot4Pl5rEeBKC47E77+MZVyVVQrJDhllJE41DRkQx1yxgGyGyyPKeeryCvaSP1tiKcxV/s23rNs84p6FH5syZQ6YvGBm9V2/PkM2dfYz94Ic/t1t+9VvGhWxhbhTjLWMAMMHnFl0dILAi65vCq8NLUlKhuaXBzj7nDLv0kku4D7xAJU/c+6m0H/7wp/aHP/zBwVcAKCmALkzckoBUny9vVfOwYZm88D/9+ouFb/de/t5AGjMJlTW1dhhrfe9999vWHTtJJ7M5uHCFVeOgvohqDbL0NdKE5GU1WcXZCUhM3IIi6CHLN4EFkEWQLkVWqB5PTBbGJ1mEG2NRzmSnohApLav79r+yJUsXuwvtTwAQ4n0hUAohWkhrhlArIma1daa8KC3BsCBj0vK/BqUjGRCPFaOvoz2louQAntOLwAsvScCkzZRgs8hTap0927JDI3b/Pfe6hU1B2DcR0nTgPQqUnnp2s/3wp//BC9JWVVMH/1MxBbC6Ri1q8TB5Nq+ya56l0rjllCAglGAxaZNoQ9eQPZL+p719vj33/HN4CHAF7GXZi3r4u5efd7a98uUv1Qr27JqyTGJN73twrf3HL3/poOSSAMZQ4Zk8pqBJiuUSgfeZxJMIBLuSCRodvDM2vbKp8gCCxa+0a950hS0hRA8LXNlEGam83XDDlyFaD/nYKczR5n8BKIXpc05D68UtSQQkkamY8pSUQZSX3dzcbEvRzSksXLV8uZ39kpN9TfT0dHsyRZqu4CXJWwp46uEX/6fETcfihTbIcw73ou1hHPVY4BGLIdQsxUjiXcbJEBlWfes9e3v7bO/ePX7/+q5DDqG1rPsewaDIe9PH9QN6+uC5aMbEj1bAvQqw9u/d5/qpEZI88mj0GfI69ZphuKSWphX2+S/cZI8+9lQUYgH6FSQTSCwVs+ynYcJudExSpOTxooTfysLNmdtmF130MjRKGCIHeR9I1lDSvvXtfyWj+7wT2xonn1c+UHtN0YnmSxIcgdaWlTJd0wiU1r7xQyEWVXpQOgeuLcPA3XLrrfY42pkkk6cYOcEAyQ1UiCU3191/XlOAqJMmQut3AmBSxlfvpcUeh2sTWASBkriMMHhFvCRiZayLBkie0SWXvNpecdHLncwL4Vq0sLS0PXMeufQxQIQ1F3ArDusEGhFouYflGaujPKToPYR3Cr/CytVXDHQRp+SvOeIpCYrCs4OnJFBKA0gSUza2tUpAZA/98X40R4MASAoQbrD57Yt423LbufeQ3XDTtwid4HkgwctKsLIu8oSYz00EASrjWSiQeXTxoEhtpc5HnOjWfcviKuytxMvS3zNocTZt3BRCIl4nUKrFUJxx8on2ptdf5hIB5z14vIyN9fiTT5KB+7GnxvW5QUwa5iNohPCefJOxUJXZ43kKX0Rq+8YG+cZZ3HUYlwwWWSAgy/+uK99qy5csDaEAr5VHp9d86UtfsoMHD2gGIkJeHtRRnpK8MRcqxpxhSMfL6LiXE8915P0qBFH4tnT5MhdPHn/MMdzrST5zvYDMAGAQg9IUpxShUoa1mARs5gDkPXhU/Qgvm1pbQrbZeaNJB5MsntIEHJ7AUyCozLE8H92bMsb79+9346qQzj3GKAus52us9HcBViPSDI2PvLNywm+t+73QHC1wqQJzH0/xSz5m8pbMli090977tx+2XbsPhBCXGchkFALCY41jpEa0wZifEpIaGclzJuwVr7jQ1q9/zi5//Wvt+BOOD4ZBm5f3n8gm7LP/9EX3pmXMdH2SA2hPaCwVZuo+lDkXjk07T+m+N7/PN2XQIxEfc5EHDnfa3ffdZ3vIruW08LXgFM6wymN9h3MyHpsGfsBFirw4z8iEhRFS97EWx0dEmyRKhZbyedghT1Hr+6STTrS3v/1qQIn30eiKjHSPR5cXhHsxAOmnuA0HnMhLCsS0QoAYaPSs6EMj6Il/CJB0/XoDf/ZU/BJIXYUSut+gW9E7ho3raMnrpGvSji/DdLW0iFNJ2OP33mtdXZ1Wg0XUol68eCnjkLJuCMxPXP859ELKhiE45TEp2vWVlOqacEeeTQGXvIT7VLpX3JELPkXfKNCIxI3ia6oIISbwWgYIWwRG8ijl/TTA4x27cqld/dYrIaUVhoor4lr5rI2bt9g3//VfbEzcgrJo3AdJQLyIME8aClc565vXDgOSYxFvlZU0OAp15P3W4CENDZCOZgNe/cY32+pjj/UxF5hoAwqUbvrqTYxFl3uBniV1PgyvT2S3Ng9jHDJgU35RGNtIFxZEhpHXwzxos7fgKbW3twMgA3bymjV22kkne3arq7sTrRKgwjVrmiQJ8LUg48ha0z1WQQ/M6ZhrfTxvf9cBSyP8TVfIC2KTAhxKr/f3DrrnqXBc61YbWaGzfu/p6XGgEUc6DIC5h4V4MUHkMIonNM7zash6eXgt6YOMi64Ba1rAG8nzXgqCB5WOJ/pwAGevTEJ3NNbOsjUnX2yXXf56j1jkJSsMLuc+gjwiZH/93kgwyQg1NdWRTJkPQHfaX7/rXdYKYIdJ1L1DbEP8fwx5QS6LTm2E7Ha+j3sma5rK2jzC2NNe8jI7uG+ERNWjbgDXrwic2Iu//mLh2x+veG/wXhikBNZfC+UwhPVt8BB7Dx40HEdfL4kSNhL/cJGZ7+MjoKF155YQN8njb00BizRO34c0fHDTY09GpQslxMAafHHXixZ02Ic//KEw8HpDEdkKM/zTYlBSGBWGLsj3j/BJ+rcCrT/5Opowif8oUIp4pBeDnYOpZ3E0yZFexsEt1nLo7yJ8dRFlrqGpwnt4igxi5+GDzjvoe+HCJa6xGRwu2Kc/+xXrgjvI48kVsNzBUkroqSwXXJFHrOKMNG4Cd5EIQavlYWjE1ci7KWF8tTGyAJOkALoN4XwtYLhqxRK79h3XEBprPvF+pUWCP1Cy4ktfu8kmeB9thqTCT4GSwElzI+mEgxLzyBCOc02jcIZSvmcBQnlAEntWsAmr8BJG2KDVAO/bAKUTTzgheHO8j7gmWeCvffWrKNIBJYlAxSPJM+NnbOCKPq/CdfEmEbunsQaUMIFhXhVqai5YZzUArrJ88+fNwysasFNJwpx8wokeKnb3HAZU8HKcVBZAK8slz1ZGkRCK+5eXP2v+HOvq77KR3AjgMOBp9+KkvMUEkQD8XWWDh2IyGAo3BbACJlc+w696uAuJXeQeBRQjjMsE4OO6I9ZySupzrjnLPRREQUi6wn9pdGyl2jeMqxT1+J4eHeQAi6bKGqvNNFm20AhZ/Taf7XwkuZChcovo+yZQFcEhYB4yCdZdDZ5rpf3te96DgajziIW429f1jr277Itf/CpvIU5S/FmfJTOD1tyWts997rN29pmX2le/9H378Y9/4YLM56Ybp3QPoCT+ocCiK3OhYpln4n7zu9tt8/btoL4sPFNcFHIHUAoJquAOyko6NyBRGu/hkOTEYNAEiUMKNUgx7xBCLGdxWMBpFkEJC1aW9x8/8QkEYbWeNQqJLr13ACX/pMgresG/ZVGjx93DetHXlJTg6MddCBWTodH7Coj0aOThBS4qZOhi3sXv14FVYY88x1IyjaT5q2rsObJbB5A9iJeogsieD9GdqaglYVCwL3/lW7Zl+16nXSfkLYqQ55Zcg+VlM0pLS9ypa5KGRZYV3o0QQLyEgFrZpTHKCsZEjJNomBRZq7hZwgM2QQU1byuWLrQPvPdvnItQOlrXXg6Q7D9w0P7xnz5jeRkAPJYyjEfsLXnWjXEmuiQDJUjA3Y/ASOOp0hYlIxSzpnU9cGbjeAeV8FxXXP4GO/UlpOa5iqTqDKUlI5S9+aavWRfetkI+gZLWUI7vrLglbSsZQXlKfwaUlO10TyniEEU019YASnhK8yDV5SmddfoZhHDHOa/S3Q0oDQ/gYSDSjMZWC1RZKIG/1lYVQt85HfNsw9ZNeCpDgBLjp3HG60i6EDeLMJG0v5dpKOWu1yadO/VKBu5bgCT+qaK8grCKpAXv6XV0PKaxlIHVqtJjRcZfSZK8snbMuVaWMp9MtG3asR0uaK7VA0iVAFmC9P2efWP2gQ98wNeZAFH1cZPSpEWekj5DX/oEgVICi1JTnUJMusTTIXiIAAAgAElEQVTe+Y53UIdJvSmEeFlZmk9K2L0P3G8/+tEvGMcMshNAPjGMpzQKKFWgaXoLnl3KfvT92+DSGAdm5Jll00wScO+V73XiLaie2RxM5gQT8cAjj9haMm9ZFq04BukltJICL6ktE0DJczMRKE15TLHbKW9J5QxRkaynn+NNL6DB8qtsQQtaP6/5q7+yk08+2UNBL2aUhyBXNyK9jwalUEgZgCWWCeh1L3aW/jwoRa8N6HbE44o8Lw873cMKoUAA2ZCBCaGKuCUBSxmhRS0Wq9E2o+Xas2u7CwZrANi2tjmI22bZwHDObv7Gd23dU+tF8JB4VrFlqFFSuFwicRyflfICWS1ffQilOehUKqsrrYmsUwYFswpbBT7dhIjdkMg5laAo4yXdCo+XsxkWo+697sMfZJEKlILWRqK5IUDkwx//mIdvJRJ/CpiERdH9yMjIEIyrMJQ50b/lgWkrKA2eBPCk4k6xTtJKZeNBZDAml77q1WT7zvH5Lxe/KO6CzXnzjTdZNxnJcTwPbbJRAABf44Weki+bKHwTCEWekoNSZIDkaSclCRAowcnMmQMoQSqff+65dsyKFR7mCpSGASV5SoHoDryfDKzWtaKgCjgUiSe37Npm4/L89KAcfe5JhHOCscsrZALA3ejEinD+rfuPFesazyTlHtkswK28rOJnEfxiG+T5azaYQ2mh8ni+vCsUhfyloJ8bgGh/cN3jdvbZZ9kkMpEDO3bbiavWUKa0xz73+c+50FcembzhUG4jzR1vHnmbRfZgEQ+qktCzqipla9Yc52ruJHs2xzVlKABXsul7P/ip3X/fo9wL4SVauEQ5VRfpUbzVQff8UslGst9k61gLhWLWnp5uoHTPFX/raVEXucniAQ7jWLstZN9+hTQA8p9KcywKm9BB6ShPKbiTYWHJowmg5GqI4NW4tTuii5DV0cKRRUqwK0oZYE1khtR6ms89BZ7g6quvZvBEdguUxEFITBbAIERi4ecRLinKjPGgLKevqqO+YvHkCx6M3PuASSHki3/6wo44pZCVE/mtECQqa4l4JYne5DJnMgAQwr6d6zdSULvVQwhtoqamVmubNY9ao0n7znd/ZPf88SHZOJtAqSvCXK8NoBRKZpTVEqDpcpJ4RsO5fjiAMqvBc6xAkxKIXLNBNuUY4UZR2hg2jAKhcnmj/OyYN9s+9pEPAxgkFLRZ5AU4x1dqH7juOhuA4+EBL/sIZL8c2BBejQNGI/xdFfXatGnIdPEzWTa+PAWXeuB5pCSu5PkCqAvPPc9eesGFrsLOMH+FMTY87/11gdJBQAkwlBxgkF07xly+wFOSN/Df8JQU4jqnhB5sNun0fnRdL3/phbaSekIP37oPRZ6SPJ04LBdXSYZLnSvAnwyhbevc2Tas8hveT8DrIkIZUym+ZQaSyBdUsqPQUiCgJEkUyrvyOv49L/FrxoZIUuQYROmPSqhdk/epN0TjaMN4up2ApeZnXttsInNmnvk9DA/4HMr60/D0dlABMdY7YBed93K7+86H7dvf/nYAJK04J2ojQ6hrca9JAClawTB6GcClzM4770yXA2gPFbiGNPWWkuXceNO3bdOmnXhbKsMZ5bPV7WIAzz3i/iDC6afg2iXxmE8ukVj3T7/+YpzSfVe+L6qFwsWM2hrkGIEuCh9/+otfQtTChQBEZcSrcoC8wt0HLGSqQqx7xHuKM7x+i1EsHNcDxZ6SW3BVtxPTq3YsgeeQ4uf8OfPsIx/5e6+CHkZGn0Ls5g6/uAYWe1w+IN5iipuKwi59XIgSgyI3gEyod4sBJw4r5QG5roZnhKxTCBe0QGOhYpAdSBcUOhNIc6UQSvcdCz8LEDAVaI9OPekU6z/YZU8++YSLRwXyjZRGzG9fjHeQsJ/87Ff2s1/8BkzHopUF6cQkryW4da9JhczyCESUKpQWCOQTeEJsKPEhYq6lT5J3JKsunUs+8pTKvAyGAkte00bZwT99+nrpzr3yXEXPyqZJlfyx66+3TgBtUtZYHqVPFM+LVL5ejoA3JhDTnFaTNk/zehfeyYPjQYWZaXFi4nv4PuPU0+xVF72SucM7YVNqY4q8/eZXv2aH9x3Ac2LzY+z6y4K3JCEnn86wcoVRNsh5O234yFOSAQosE++Hu6b5qaFmrYl6SYVvXV3ddsmrX2VLkSIoY9kVeUo59FpBrxY4PxlXzb3Gp5bWPNUNdU4057lucVvBo448Nfk0GAsZwKM9a+ctI5CaWs8K07jf/XzunsMH7Lhjj/P7hjnyMRrHQxrFqG6k5YyM1Sw4x4QTf6W2F9HxXrxcKdNv++Wv7fzTzrRVi1bab/7zdq9yGEbuofUjf1lAJJAqSOelpIW37lFReRKQTpMJrLLzzj/TLjz/Au/gkEdkqRKnPoS4X77h6/Cbfcyt9oJeqzq3AnIAPHvGsqaajgnpOjc84ta+3nnP9AKlu1//bvdelH5WbC2dUDkiwGGsnuq2Nm7ZwSRqmUSgpDomj2OCojqu9g4hnTymqK7JPadgjeQteVDiArtAYGoGVb/toMQ20sS1QmZ+7KN/bw2NFE4W6FmEi5pj4Um46QpYwEjfCq9ChX8g02Mlr7I9XoHP58YhqUR1sY5GS9BFelyj2jaIyIy5LgFyaCcCmemLQTG6AE26JF03KmnARosjk1FNnxaOQrU6W7ZoKVZvyB577BHfuPJ6VK81v2Mx8XyV/fZ3d9s//8v34GoIk0pDUWoRUJLHhE13sPdQhddq0QmY8mUTkM/aPCJJWVzidhgHeSgCpxz3qlyjatkknhQoNdZX26ev/wReZ4IUt+qgIFRdsZ2wT332s7bn0MFQVBtlxLQS5dkqu6pxdVCKFM0CpUrCHvm9WhOy3uI6ypXR0sZn/kQ4X3oxwj1ZAxZ/QveFKPYbX7nJDpAGdwDE6x7kDwKlKU9J8++gJOCPPFW9lueo4Nt5f/88FQ2rlKeWe2tAkIoAkqyequKXLOhgw02E8G1kwAtV44ydirhVZC6PXEmAhqZGq8TjHFCPJxHyWpeOe1Hozj9zKr6ORKMv8LUjgxsX4mqsxev0wUs9s3EDLUNOdSAu93iXrgjM0wh7aT11jEsXLrf6ihoPffPcz7Y9u/kcQLKu3u69/U577UWvtoWzOuwH//5Tu/OOO32O47Ie55SUHFCROj+dBkHjpnUoTqm2roLQ7fVkP48L9AkAJFAaGhylxISeXNybBMvV1TWu/JYSXNMUEjmSQ0hiECiSk758zfQCpV+99ArnJBSXq1hU1iJF2lf8x6atFNI+9BgZGKX8I7GbxHAaBRG9R/ECcfimJaWF7l6HFrgWtRYhX1r48cKJoiYXIYqvEsdRA6n7kes+ZIsWz2UzIhIr16YEKAADpaiDFiM0SXOAUg0Ri94LVXl9pxrLyRJGtUtOdEa8U+ibFH7PsohqKV2Q7kQZKucV1EEgCj113XquLK4yMqrtiksz3AITdnXTEaEAeSBOqbWx1ZIA1Lp1j3nWS2JH1yp1LOHaa+1hSgg+QwZuFB1XrkyeF6OiNJf4BjwlByfnlSTYAwjl7RHy5LC6HmYoB6kwVuDMWGYVhnCNyrKJbxNYJQGM+ppK+8THP2KNbEDVXglEtcEUJn35xq/ScG5bFFoL60KdmKtilG3iuiWMdZGdtDpexlDjJLg+1zk2bQ4BoUwUn72GDNgbLrvcgUrXk3AJecFu+tJXbN/OXV7zpo06zCZCAXSEU4qIbmVXj86+ST0vTikwa8FT0njUs4kbmKs5CFV7KIO6/LWvtYXz5/om7uo6BN826AZVGBc4zNDrSqAkrHBQIoPX76AUdwQI+zAShTjB7+s5EIe+0eOMcSzE1cOlmht4GIVpjzy5zk5aQ18nnlvOPaln1CiezQB6p41bttmxK1ZbNUp+sVwCwmc2rLdZ6KUOHDxk3RRev+LsC6ytrsW+843vUbB+nxtSeeQyTlkMjxtzcap+X3jZcOXSqqVSCvNz9o53Xm0rli33e5CyJElDvGDslIjRdGn/HeHoQkNDv2mnGeQVKyt6whemGSh9ODGXWJMaK7TsKTgMra9m4uA02QFpa+6690EbloCLBaewOZYEuKcUTav7PJ45UGgnAFNqE9ddbrm2nsBA1shBSes8spLuf7GIAKYSlTEw2P/r3W+3M8440fbs30JcTm0dizQfWVOBj2eU8Ao0YZooZUq8sFEek/5GeKEiYEn4xe3EHSiVBRSQhbYN4nBoPMemjcFK3olzXTxPvMV+NFpa3LIoLZDNdWx0ldeojGCC8fBYnWyHYviWhharz9RhoZ5CtRsU71Vk5DoWLHNQ2rbrgH3gQx+FswGUUA7HoKQATgWUylqKOxGXpM2uRVjKPcqz8Iyiwldpmbh/FduKTxIIiUtS54YURHQJz6uvrbCPIqtQ10qFTa5T0kLnfr/zb/9m655+2j0vCencY1T5isJxz7LlvQJfGTTJNVKIQJWKD1069VQBiLgoQDAK344/5lg6QqCLktFR9lZhPjh045dusD074TQU6vDYCA8iDgg6JUEsz4/1Si+WBPxXoKSmcrNoOqji0je+4fXWTr2kMm6dXQfh7YZ8bNyL0BxGDfhCY7MSq6MQWqDUx9xgO0LRtntFESOqdR1wKFAS4f9C5jeiKJyKUDjHcwTkSvs/vXG9NQCYs9EvpVkrGjslC3oQaG7cvNVOpFOmwt0yZa153UOQ3ItWraTVzRO2YPZ8W7PyOKujxc2XPvtNe5aCaRk+7RtJL9QlVcPqwCJjoI3JtyQMIrmbm2uREVzhYO0N6vDcEzQWdM/ehfi6m9BpwJNSogyiKAYSTAF+dPeldtzn3zm9PKXLdsnNT8E/kJonXEji5qVpwVFT30wqtZm6rWdtYAgCVHxABEqxJCAWF4p9E/eg2ptCVGoSKqaD6NJ1OQKlqHDRy0BkLUF1WcMUHkmJsjx8/qteeQF1cG/hMw9AuNPxEqDKkXoPCuNQWS2dh4hMTaI2s+us+KzhfilvD1gzmRo9X8SoCiQVnios0+RKBKeiV68HUsc/1Loqqm1Fme1dGLXoeJ7AS5PomMBKLFebWXk4/D2TpuKaguJx0v2DvFclbvNKuIGNWMI+FMZSXKewkB20MKmsbkKrlLe3XXMtmbhRJAECJZZ1FL7p/rXgRZj6csc7kiocvwOgCES/eBhtuljTVMJ1ymNS8mecVhbVeEjKfNXQeO+D7/9bW7UMlbUymCKkVSIEQP/wJz+xBx5+OHhKkgZ4BkrgoHvGkLAJVEOmnjwiwsVlVSM6dIGsKHqBNgMhQJKJ0TZbSS3aNSQmFM657kwEOm/31S8LlHa51yi+g6AQTY9kAYyf688Iv8XhRR6JvCmBkyBLQtkXe0rqv6UQrq211TtzXvHmN9q8WS1entOJpzQWNT/TulIqX96sQhTv/sD11zVSDE0Kv4/2MsqyefO+2B0SjeAYJA1KACT3yOWhar4jzyl+fBJUS6bQ/wA+zivROvolJ6xxol+GULKKrsF+27Rts5168prANXFbCt/uWfuALUCV/gjykVe/9CKbK40bbUs++fEbXKDpWWQ+Vx5zE9dcC5A2woc1NtQ72d9M8bPEnvKUEoTEafRK4iKz6kBKtJFAnCueU3o2gZH2cwAm9pDkVewjV83Da5bA82lhY0Zs9eeunV6g9Ka9qviWyjioRbUAx+W1YOkbaSvSQ6/ubirY+yFEJlWBHGUmBP1houJSAYVn0n6ohEEcSFAkh55IocOd98iOA3bf8KEVh/ct5vEkvxy7apl98QvX8x59XMsAgwfXxYBLISxQUg1UNxMooJNkXnVIvpr0/vAZKn5sYfH24ubPpteTFqnKXZzbcrJQRaxZb0Er72De3HkOTqEkReUcZDbwoFTOIOCpwGOUHF+foWyONq+KH5U9099V/5YGgOY0z7N99No+eGCfv0clBPicOR1s7GbI5hJ73wf+Hq3STstqM7p3Eq5Zm0aAk/KawOCqV+JpFeRxRmOtgNn7QkW8TvDNVT3O84kd1Kd5kvClmp9/9ba3+GZQyCmAUa2TevT88tbf2m/vvNNLRlzyoN7eCgsDpeOiwAn6OMnDUhM0XYj6Yen6lJWSZENhroBJXpMC8mMojH3nO97uAONTwDWVMqc3fple0zt3eEW+9Em5SWooeUWWjojFEshVD1jVl0khHfOhMSADW8L8wZoEEHadGveG1ysvqb6q1hai/eqmxcvVV12FbqnBZQBToOQdFNRqJBjBUJwr/qTMGlA8p1grgwhCpcHyyFlfzmvqwuU3BM8/1I8pFR88SMfNo4BJIlKVmQyhGRtnPd5H5cN555yDNiwUuY6yvrrJsh2ESlh97PFWofIQ3rsfnun3D97vvcJ7d++3ywCl2Y20fQG2Du6kIZ5ohMjIqjWQSotCJ4wQvjt3Gnl37jQp/BLfqvGSMXV+TPIVCVKDh+RNAXm95CcyJbodGUTxVAMDvewD9XivsAv+/ePTC5TeuJeCWzaZu7LiYwATVVErO1JZB6cAkTpMOnqYwZtQGYlQWBYlypg4ZxqlzlWgm2MAZOFDU7ZA4KpGToAQSg70URG5qWxNaFDqG1SKjka4nn/99k2EIvKsuqgXo1Xo8Jh7NLLoXVSfi6Tu6Ohgs40G3kQbWfVRWJVdhA2quhdn5H2ieWuJGfUkgYU+Rwpe8VFagHqevKpY3+Jh4BR4iXhVk3XV94XnK/TzAmYnacOBApV4liuXrKJbAD2RaGin/t01bKK21rl4MY18FpzODV+ze+5fi+JXLSgUjgkQfIA8NAs65FBdrm4DOSUeWEVxM7tJxl6jFvf5Cals8VDqgCn+C04OULrk1RfZBeef6wtcxL93gGC8br/nHvvZr34D8IcMn0BpVOUsyt4JHAkti4SkEvwVCeM1TR7eAm4qrA4Z09BDSl6dg9L8WXbtu//a0+zugSkLxXh/BVDasHULhgxVuGfuVFpB+GwkMICdMjZNcnKY+8Qzp43wMAjUN4EHMsYzFOJJfYI3MEm711YOXdAw1aLBWTpvkfXs77R3oGerqw/tcTo7D3J/SA/I5Ir0F5mrPvJBHqCwM4HWq42SEJI3eDKjohV0rfqjr3klTKj1U1inRzw5E4VvDkra2FE4JCMciV29iyZzeB9c0CpKbcS/iaaQnuwAdX/qzLO4Y7k1GXuLudg23Gu/+OMdng09sbXdLjj+JJtFYscJ+XG1qw0aO4FpKdevAngHTYXrnjQi8cLnSxoSCoUBee7fkzUOpsFwaa5koJToGEaSIU50BA+911vkDBABjHiLEyWAlBAQEf6NocenFyhd2Sl9jDopKtsRTudQmwNvKaFqcUn32XhFNsqIV6+HPj7BeITiVJd6eTgWQCkbg5I8JS1mQXug2ALB6paWRaPXsvkUQrgCXLkowpmv3vBPxOMdND7bhLpcdTs1PujqLyzCW19ts2d59baTkPwu66/4PvaoRDTLwxmDFNfEByARD6vWviMuIgudEAU4assRetzE2bkQBujwA7wDxkFcRdAvCbSUvQiWSW18ZSXrK+usH+9LoKhQRF0o1VOpvr6VsUnSmuKnhFA/I3zTAgwJhVi17rDOwpMXIte9Qs3I1O/a08GhS4F7UYIC3tsBMhKiysFKA0rimirQrpx/zln2BopyJSvQwlPvdUk6/kingO8TwoktdU4PSywBYJ4NoM8oU5kCGdccB0Bw4z6qqnTXzs66hxvS9lLge39v5nXVonn23vdJfKt2rSwXhX28z1fRKT2/ZZP1EVom66ptpIfqeXkM1P3lxaGV0Y4lQwuWxgpbMK/dhvtKbM9WasoUchYBGD62gHNdWpG0xXSOGGQz1RIyt7fMtaHuAXsHIWMdBlMyiS50SkGqoYMjIlDyTgixng1QIuwp4RqHWA8TEgxGwZs0P5GVdI8xJrRDBCAOLzBNvtT1mDND8mzDntD8bN6yxQ3LPHqwK6GgxzZSLN3A+mtvm2sNCuCQtjy5f7v9/I9/cInJta96vS1vnm81AGWa+xrpkYJfBhAw4p50Wo1HLGQX5QSoM4Q8/80bNnm7GtXgqSYv7migLgcqv1ECyHtxqSEcEoHA6YYC7FjhnkJjpcaMMtSpjMarYO9f93+mFyi9tQ+rp43GyKfYiDnv0aO2pgxIREzqYAFYaKfG5P2oM6UWOkjgPwUnmhAvymV286QnFSJp8qbajeg57sgGkPJsDm/hxacSPbLgS9mlqr5/65tfZ296w8tp67CfTphUm+sEDa5FvXSqibNVU6VF4QcSiPNg0GUhBBxaSAIUb8zlTckIu3jPADIAjIAF91hhgcBRnpYA03/qGtyzC8S88wxS/ciVd47B12Zwkd3ShucrJd6ExRmhoHMndWZy8dO4xRJQtrTSPwdd711332efIyuVY2OKaHU9lIaADSR3XUS1uBml/L3nORPiYyjAEJBHsK5rKaiS34V+hMZ4IuV8K/2S4DUK3d733veE4lAdO6TQldc//Nhj9u1/+WfLofB1HQwbIKtSCHV/0LxoA5LNKEEZrPsU4S/uSepueQV+Wow0VKr/Yn1kGK+VS0O9oo62kpI7ybyrtu4b3/yGPQenMkhVe8OCubZ54w6bHGNcaT4mInYsNWajGbi4lrStpB1JoZMi8KcP83dq7SYHKXbldii1LIMzWUp734GePmui7UtbXZOND4zY2658KxIBebg6CUZhvbwKxkleUqDK/FvjW0qmtIlwvoghGeBoLCVNCs5phjAtUNCsU61nj4qDmFSmNhwwEQqiQwgnzwpVPgmgcu+SmrU+eLgtlI4cc/xxgcjnuesgspcvWWItUCC1KtzOlNqD25+z361bi5HI2Pte+zabk6i3ymSl64v6uzmhRcDBnKnHuQBm+45tRAKUFOEZCZCUWS7F21R9oXo+qaeWTg7ySEGJCchxRQtal+oTn+C+lZQRvaHny7gEqYQOfgg92qVdEum95B/fMr1A6fJOlShAHlM/U62wgeLDUdx4eRi6eLU5aIA4HqGPSy/Vx5MsqhHQXq5wgU3h5Ld7SiG21aQrfPPjkKQellfkkoAAHvrpwke9xrN1ytKFcKgEIk6e0tmnn2yf+dQHmYittmHTEzaktqW8RhySCFoBnQhc8R7KLinG95ICHazm3hs1SkyIAMPDHL+GqGOBtreySQBP3ONpAi5DnpKIUT8LjM9yD8r7RQVVd+zlOZ0TWSA9x7OBPL8FIlJFsrt27MJ1znoD9/o6BH/zF/M+Zfbc+k32kX+4nnsJ2R95SnH45vwBi189pkRcuqsO0DgouV4qkMwxMAUdlVqdaBMqpJJGRoRB1tvhfhKtkoBOC1jAoq33OJm3G7/+DRvjMAOR5NqYOV6b5XPSIsqZqwmO2CoFWCrZKNrdcYGuNrfGeJAQQIZLG1gK/GWL2tGVfSQcsyQZBqAmOL/5n79pT2zdYD3wRnOOWcoxU1ttcoj5G6U8Io+HWkn4UE8Kvy1hbe30Hhoos4EtA5bEIJaj48K5sBLCt9JUCckKSnXoYtlcW2+NlcT0fMZb6XhZy7qU4enp4RQdLxoObVn0U8ttqr82obRASTr6PsKYomgEJ3gj7sgtTVC5B28oGKA42ymPxXmdiJ8pAzGVfpfXrGhC3NcDjzxkJ77kFLwwhYaT9hhZtjXHr7EqUvQN8KH5RM7u2vCY3bfpKVvJ4QdXnPEqa5kEsMo5XIKe+Fk8IS9ClwnU+lZIr/eOOmaIA5Jgt4iaXHPuSnXWr3o0CZS8T1mUTPKDAiC4lTSIS7qEzp6UirjMo0umZLRXferK6QVKrzkAmQh612PpZY1yWJNeugSMs0BF+CodrlCpf3zYtu7eRVqbZlg8b5Cf/TwnVF8FJ9gzcGxiD+EAJSmVgy4p8DQCpdByJFRxh8FyutVTmqVMYAqE75jbYl+78ZNsBDiDnj1WQpFr7BGpONRBg/dSunrqAAF9vlQ0nu2Lavn4DD9DjovzGrYALb7oNPmeHYzIe/2MnuDAFs7liq5RhLPAyNu6OnsSQlJdA8/RKXWNgKSIXnlKEwC7ulLWVNe7qlstTLZt323XfewTZGbwRCUqjHQxarDtpS26Js+oqWQArwc+Ra57fIJLIKgj4SnPVTV5qMAPmTHtFHVxns+hlzfc8EWXSsSKZKWSH3ziKfvizd+kIR1tdvEcs2rtqv5HhHyNc2e5R9Xf02tjhFotEPNZeXISTeJJpTEGalzWibamBuGoinLVwmQx2c3LLr/MRZp+PVy3xvSb3/0Xe+DZdXZ4cszaT1hJE/s9VtZLm47BEpsDx5KshftoIxxvYU6w+CU5Qu0DeK8Tkzarhl5F3LvIKYlnFWyp2LiR9VnHaTEp5uk8Dl5UdwmBUi9N3lRepLGRdyfdlnRVgTGSJ5qkP3ebh239ePgypEKtUGYSaszcK3LjJR6T/lT6O++pXleekneyOazljIyUDtfkMY1RCeD/wCMP2yo8pVgD9eTTT6FfOo11kbFGPj9LsuaWx+61Zw7tsksufa1dsPgkay4QPuEOiufJIsScOjJM4CG76XIG1oOKtVXa4wY2ENnxIaIuguWa/KQYOQFKfPD7OMLjCbxHecriFRXSjbGvBVh6nn5XdnmEusyJ8aLduPt30wuULtmjSU9ZAyLA2SLeuLxR3McCnpCyYpL415OSLIVEXY/4bi9N7hdxComyJU9xWIAyEBpEDYysSwClcGKCwkBtXA2o0N0rxhEQes8bp0oFFEy8LxC1gAAosNLtc5vthi/+A71fELwNUXwaRNhTmBHx5EcwRIvP/y66mH/Iq/DwMK6Firgsfab+fMT5iTyhAFburUVhmcsWfFUHL8nBLM6aRXxaLMxM8MQ6Nm8lCYPtjNEoFlngWg0otbbNIwNWQyX4IUDpHykzoD+5UufidHTyrSyzQjftQ8ZJXI1zPn5ka7Dmmgdl07SBXMMkrPQeTBJ5hgMli3hJ2rwNHLtz41e+PNXATUkGbVj/eCgAACAASURBVL1foc7/yW9vtxygVImmRkRqKYWdExDlla0NHG7Q6J81q6beFhcr0PY0Wm1zo1fDjxAm76BjxPkU31aquZ24JZ1ww/TKUy0ABOMoqrUGVLrwmS9/3p7attFytZTbLJpru5/dbnUDeE2A9XE1SbwjPN0lZAVbK213IU2rjUoOXshYR/1cu+KSi8iW1SGchdTNDtNr+rf2qle8zOrUnIzPntSaklCTQRC/qB7d7lkKlORliEuK+CR5PTnWVTP6plGAZIjPF7ck0abqK0M4Js9IJ89CCbD5VdYhz1Pel3psK8s1wefokEs9fxQSO0fIppKQTuQfzRjsLq6hiszMvAXtdogscSfe24KFK5iPBivHeIvs//69v7OdYwP2spe/wk5uXWJtJdTzIRfRusrC44VuGGHt6oc3gMOox2chCkwqUIc7cc1n6+AJAYsa3I1zX9KYBV5pxCsHRKvorUKbHGXDAxfsR5VFombxpSp1+ukYxbt/5usvVvt2yQ7xH/SbQavTjBZkDguxwlXFxPcilZkwiRXT6CbWrd9ApfVeq2xog48otwOdPR6+hc0jJS4TyCIYJQSQFXOX093S0DlRX6rFcaWtg4A8ntCS089UI8xR1Xwj1vL6f3gfVdBLWJi9lCiIzYpA6Shw8smLBjOciuF+ewi2PNwJwBd+jbyz8LFHfR0BHQel6LpCcib+PXy40w7i0KIw1O9b8Tk/a0GVaryHvcgChlkwSTZ+BZa9ra2d8atkEU/Y+//uI7Z9X7efpafQTRtD4ZWHHe4tBgW0vpXaDpK+AN2e7vaubiqhAeQlBnWBKkaERanSEpXJVaFj+eLnP0upToMvQlW+Kyv6k1tvs5LaRnr4QMDDdci/rWyoslGs+NpnHwcs9zPWY3b15W+2Y8vgYLimUXkgcIn7qdd67PHH7LJLXmMU2lDhjsCPsChNBObtTgiZVKYhoBOAbqMwuXuozwqEXxt3b7cz2lbabESmW++/xdKDT9uJp9VYxSLOAMTYre+vsd/eX7SNmzhUId1g73vP1d57uoiif2y03+655w/2+ssu9UJfdilrk0SBgEmkMGtM2ir3eJiwkEbXXEeekn4yD630TB/CU5CnVIbGKHj3IpY1nOLMiKmZB21ogX0RYArhtNGR4aDt2LYFeUmbA9To/t3Wu2+Pi0vleShTrRAuiafcSFSxkYLbKnjPBJ/TQffRGjzD/Ugtbl//NCFrFZ5bwlZWtdrlZ19ogwDYoiXLAUy6u3Jt6oApHda4jkBiTpU1VS+ncfW7597FpSrRFM5ADGVcoUQsePBx2VVhso45l6fsKkoH3XAMWUgAhBNcxCnp9JqifW37b6YXKL3iuVFqzhppe9FuDZR5tHJkS5rJbWAACzQqH8W1VJajj/t7etM2+hzn7DAnMIwrxatWCgHWvRZKKuMcKdhBFq269inj5ee48Ry1gHVNjvdtUugUXJaQfZMaXDlZwAsBGNG6vfXKS+zt11yOBWai8iyWgBH+5QGUk5VHfnfgmQKVIx7P0R5QAKn/P1AKXNcRjym8Z/xBgfAOKeIQegaJgxZwFZNcR4ihQwQG0HUpFZ0CjNrwlDIVkLJ4gB/4u+s4FPLglCRAGTYRpiKtVVEuUNIViNgWKGnruLzNwzYtJoGitCU6dlmn/SLgxPOULqweoWMOkrSCTNxHrvuwdXS0B5WzMoVYy1/+4fd2/FmnWxsdEpMs7HHqxQpkXoYmR+3uR++zfb0HrWeg2/7mr95js0eaXVFehnesDF0PYsA77rjDLn7FK6nlgjQlS6datwY8wAmd9QaHMU7pxThHP9WqvAPvAMRAN1Vht/3+dhvbctBKySj19Wy11Sc02fKT6m2iYtgG8Fo2dSX5/Lw9u5G5gTN52Xmn2KzZzay7PkKbTgC+xy5+5csQS7biSTPeAK0yUCm0XOIEFZ5MHRWlqY0ybzEPOMk8zKbQe5hr6iURUZRuzqUheq4wSUkdHV/NGXt4IOoZVVSjNXnvgOzzTz9pD9OfqIWCXvVLr0RXNdbb5dGD5r9EYTJzI9JZHR3UgWD3XioRSseZ+yorHcErS9fbuu5u2wn4qRfHy1atBu26bGKo1xIV9XZ4rJUsc0jMlEsDx20KfDywdOqBlQtoKpz0UDIK24LcRu2GwmnHgbvVc2t5r4rogAM6cKg5H/yTjFnoFaVv7V3xkhN26bc+Mr1A6ZrOWnrVYEFx06EXcI/H+L2WTpAQkKg+VVek7nRddCfbQKOyLgr+DvUiHCsSK3srEw0D+SXGoxwwKwAqfXTVU6ZMnJLvX2UHGGyBUUx+y5MpJd72QmAhvRRteEqZBOBVHLfVx7TTVvXT8Brj1j2uFGn0pVDRF1/MEUUg5dMR956MvKTI2wkgEyYsPBSlef0tAwhNeUmxp3XEZ4r+7l7wFCjFpKFbK1CqgoXZyMIcgLjshZvRAQPpVBWLtQmvpY0TYQr22S/cYA88+twU0a3OjhlqzLRg1DStCrLdT+IV90b4kPeUsJax2pyQVVE7EfeYlHETIaryHhH/CElJO4/SgXGSMO5KDgPVOX1uQXVv3NMf7r/Ljj/tRGsmDZ1wzwpsAexzKQ7MXHuHbdm7lY07ZO+66t3WUXIs3i5whLpfrOHWnTvsKXiSK17/RgekCn2ejjoHR1Eg2bgOTmTtpLn2ajJTGbodori1jY+us60bN9oIdYKTzH0f3tRYNQrkKpImuW4bZu6zZbU2Vkqr2lHq9cistVDJfuqpa9CPIWJVBo73XkwGrwK3ReCvsNGLphlvP2ZKBdriB5V8EAfj+qTQAkaGQyUn9Sincd4Rc+IFicCPDJqeG44aR+8jTRvAdIhe21s3baTRNaACEJUCMmvvvRt6g2JXwiPOMyFZQLgG0S4eTiFkN9mxWrixuCn/Hg4ZmNuu6++1pvIWy1e22fN4ys+xJ4oATw0Ge1lTDU4A41taYZuHFgYvxjtFSHoi3hSjRnShU2yVMZPurJLjudRTy/nMKDRTplb3H3pHBalKnuhD+0Prxr0kD2cjYj8i7sO5fg5hdunNn5xeoPTOnnp61VDwiJfUSMsQy4/RSTHFKa/zyAARGiBMG8etH8RT2rr7oD27absNQvLkUOYOcl650s2y6WoypuZiSNisj7IU6YXUszvE6UjnVWHPQMV6IR/USA/j5RRqfUi6p1zFlCzepvpy+7d/RUTZVGGdI13BK3HfPApqfNCP/lJ7laBFirke/TucThI8J4ckD/mO1O2Fd4hDuDBJ4WnhvvT/QbYoR+aIp+QAJeJbnBmzm2GHqpJ9DKFn1+FuBwo13SrnexZ1TgKlf/33H9hd9zzq57/NIqu0aMliW75yBeEKIbOEinxGv9K/nCJ84NBevE36RqtI1lukhqsMgESWjnGVx1SJ5kSZxnp0Owrd0oBVO5qZgurleI08HqmY777/HltACr+9pc7K4TZqqcHrRTtTWVFmnYO9th29z3N7dtIr/Tw7puocO0wGtp/YvAcQ+k/U4NLdvIzTUlYt7qD1K9wRa0NN7RMghz5HPbITkgqwJro3brPtnMwxfOAwnnejPb1tgzWg/m5dfowdxpDt6j2Mt01v7bFBD/oTVaT6aUg2ju6svbHOXvrS87lXxhONk0C2AaFkEXCWhkuJAN+AAKafkMK3Gzsvog7ewtT8e/iW9pNL1LjQe0NKEqISG826h3qhUFz1acqePvjHe+1JGhxWM8Z1jOdSxvL3t/7aD8BU7d84XpIiiRReoE6Sdp4GMJN3q2SAJAIqGm5bgIRmcq+dMX+hHTyctUfZMxvYD3MBuhPq4XEn+ygbqbf9I3S3bHsDqXtq2LhrZcPSGI74dGitLyWQBCwTtPL104C0FvlcgbDGwg+QkJYsJr5L4MJQ+guwVbSsFe89oXx/BA5Tr9G5EGqhe80Pvzm9QOktB9KesZmLbL+Zc8YyFE+mscoiLOX2K8TQZE5wOKK6UG7cgSXZ381CJttCAeAYKVpXe2BR1NReuosxQrxesgrjWrQQ4uJQpEJVCxLVb3mzfFX/qySAtOkEneTUzS9kvQQdebKBafvodR+wl5x6AiEjAjmdGcfG1QaQ2jyuXoohxcXR3rVwyqeaAqgYqAI4CdSUJn8xqAVyMf5y0Sfp3xJ9S+7vNVMhe6iF47G6BIcCZIjeJONTi4q7DPJwH2UEqfJK/wydYDJrLiDBor/rnvsQ/+WsfcECm0uVezXuvkp8dHab2teOEz6MAkITaFOKNOaSuy7BooqHdYqIg78IZsIPFywKNEmhl8TdGp1b4Rr5Hib0HmcuB/A6twI2ax9+lPdTGD1mC9kU53Q0WQZ+JM2Z82Mc4bMFQ/Is4U3tvFV25txX2y1/fNSeP0CBbrqZpEY1oc0o9V1ZGsmhXl81i0Zlx1iVumVKEsF1eN9v5nmcsqRnHn3c8nA4adaPemuv7ztkdfPavBZOFfAKH3pI83dSLqQ2tCXSkUmECgi0tDVT9yVek6OA5NWptY1ErMpAyRPwEhLJRyQCFU8SS06ObFSBlL5E9ubxvGOdUdzWWAZSbU9UvaBYXPq6UddnFe3grh14dmSf+/ge7EN1XWe33/Zra4XnkpdSAHQkASnRcWNwPwolMxjSUTzkxczrnkP7rAzETrdX2IHhTfa25W22c+0hDnycaw/gRZ5RX2GvWdTNWkIsCkXSObnCcg10jyQxojbLMmZCSz/plmvTfonDNnlRMoThkA6deBPAKABr6JPlBHnkNQbOKap3E7mPcVKoF2oEVaAuaiBpV/zb56cXKF28rcRW4eovmN1qsxtqIDJxsSEpNRgqRUgy+Jr4iewIoUYNPETGDpPWBpPsAC666rlU8JnFo5KqWCUVw6OqrRn2xvm6cSmjXZfsoBSdJ8ZGCmUBWApe46AkYpkNLsI28EpvtLde9QbCCoouVQqic7AEEA4SR8bRLaO4nVDi+YIvz6aF/4Uvz6od8X5e8GTHmqjsQuGlsnlYEuGX9Creh9y1LPo83kd8K1fqoSuxeSXq3CQLq5MMZYpz3thJXqYyx0FpkgMZemz/7sPOPaiuTG1mvdWsap24QG0l/dS1SlCqcQ+FsBGAOoelAtJAhnsXUEJsHb0THg/kp4B7EO92054d9tAz6wi5+zAiZJ+yeBqUd7SWjNjxZN5WacSe3275Hg5UJO9aINkxBOCVwpdsoUlYLyTtwGQahTUAq/flGKI1JyyhxKPM5syrt1NOPpURkrZMmVMV43J9ENoTEP2hu2U4DHIM4B3Ek6rmng/T02kjIV1n52Hq1npcYlJgA7oIlzVRQWuOVuob589tt+UIK1tbUS67l40XrvHXFEalS3F/rbgzpDesi9LjLklxA0I2WJk0ySs86yQPIQep3Bcd+aUNyjjTP8rpbxkECO8ixbuThLO1AOVdf7gNg5Nxz7Qo4JaYGA+0G4DSKlHPpAGaz81GD7V551abzckphVqupeywXUw1/64H9thzCxbZPeyrl3fU2ysW0oCtpNfyVXNsMLXGBqsv9DpQFVEEXZzqFsX3hNq14OFIBnLU+Wwen6rHlw46CI3nAqekjSD9YDiE0pe8jAbhn95TIZ7CPX+NSHLe/2LkN3/u6y+WfXvZlgT9gOqtnarrWaQ1E4gkSyEtFS7E3QcFOmq/mZTlYgJSZHEWrlyNwA2AYmE9gk5j7f1/9Ar5oF3ihIhhsQ0qWxFTp5YgoV5HrmiQAEj3Ib2QTlBRMXAIjxSVMaR8fpFCx9Ptox/9IGQ3p1CwWKQJcVASnxShjJOAIeji8/4LUHrRiMdH+/w5QIon0dPKHsqpyb3eOYjZPFwTeaye5YCpumaqwZe4B3kzkgWoW4HasajxlgjL+e0dHuYqW1MNcGnBSA6gk0IEkiksq7wIka7ip3Q/GQjpAv61Cog95e1gqsyQekiFDeYCP7whfM9Q6e66JXlKZtv37rZHnnnStu3nwAImc3RcfEMjIcqA1RCiH0et1ny6HDT3cMgogKXDMocY1F7I78kllXbcmecASpzwqtYyZBGl+M+QZauulIUdpvKeI8oz9V6NL6W3ZwjBJCU7ZJyyeEou+OR1SBs9hLqP0OgPt99OIzISAWrV4u1jKphfOjzAcwmUHCDkifCaNlL5S5Yus/aFC91LHmEs1LJXz++kqV44QSckU+Kkg6Qo3Xg6eryRDGSlsm1Rtkr72I89VyUA/9bftSbVlqaiCXU1oaLOIpxUszuI+RwgUg2X9fRjDzk9ofP08hjbZkLSPGtwL6dJ6/CHWrRb4wCxjqvfdWCvdSxfBH922NrmldjxJPZ6Hj1km/Ci7hrYZa89rtVeMqfbJsCLkeRCK9acaSPlx4UOp17+Jg8piHdDpkyCUEZDRku97uNFG5x0By5X2/tZi9prOvctG44TV1jqervQY0xZdMkHJITVOKlGUGD36hs/M71A6ZxNCRpmzaP9wmpLq86NiRkCXFS6oIZSSayDUpPiMSrYKJV1DTYL1J/HEUJF9a5hYQmgVXX87DNP289u+RXNr5721h2Dg9Q+Eb6pLVgg76QPCdbcJZcS/gFW1H2EJuZC7xAXUc5gtnzpIvvSFz+DhzRkQ5CDKsmIQcndCS16pYKjFLB4lEB7H/kKuqMjoZlPnJfGH+VqRU+Pwzf/a8gte5iokg91gZSd1uKXd6TsWilp1yRlB+WEbJOEsaqBkxWdQKektLUKVPX8lpZWLwMQQOnki1C+I1lAuAx1vfTr5v5DoTOPEdaE/uYCa22+UAXvV6QwzQV9XJca8+l9PFUT3T0LcZzXdNJ76JnNm1zkly5FIJuktAGLXwUg1HC9feu32fCmPaT2aZ1CVq3AHKfa6q3phAXWsmiBDWkzcHiBdxXn/XVanTamQFSdA4pleBdeBxg8TI2fMlTKFLpKmo2ldh5jpMTvvfNuux9QEnmvI79Vf+WthRmjYUpfBiCalZoXse9HXAHiOtmmiTqvGgqta0nGSKYwDCipb3wBruho/iieZ6+RRByokLeNQyerWEjewZJ1HKrwRQyH8iJvO8x9qCC9kFQWboTwupv+gqTe8aRGaE1Syb3tpWSmRJ0/+fcY4Wkb3hsH1qKv2uPSDx2jVOmSF3pHETbXtjXZoex2O/YkEkg78Lg2Z23T7Ea7b3i7vek0vMAaMm/IMgZshZXXnEsGc3ZoiYyBVqO2Izyor1wmPSKpI3rhCMvgPruvMd1XOLo8iENd++YaNjVDPNLxNRwKW24HAdQm+kwJ9F5NQmlaeUqXdrXauWeeaa+44Hw7RLvOCSrox2Ql/DhpqrzhO7SZqthstQBSKyre49RtD68pNEiAg1KaRBwRN7idUznf/d73+9lxADXjA4FJBXqSsgtXpWqDeeo7CAE1cNKSKPUpgZdaeKh/dwnhSxuaqW98/Ua0MmOA0nA4xFAukbItCnO0aaNMi366yN8n8L8ApTg8C3zfn3y9GJT8VFGRuHiPo3lkEJzxLg+qmgVF8havkn7cEP7lJYj6dAIu7rJKdWQ1J9Sx0mP3YKnUjdLJSJwjl0CI23Ktkk4OCepwnQ/mzesCSeDpf9eaqFrc7ytWFgdAV4gd9TgNHRzjDKNzgSK5SUYgExC5m9YcEiqpdYrKcaqQK5Sh5tW1++ArZkZOoGJcGycEJyTMUcFPtZhbWAFtFV6H+j/pCC5l03Kk8FVqIb5vWMc/sWYG8IJ64YvG8WyHIIKH0d3s2bDRJshchTPNSqwNPY9Aaf/+Q2Rp6W0luUhUXqNiVHWYkKVXyCEFv1rZzl+8gJ5IHL+lEE7aMMZZ4Kae06rtEsCoC4SfOMI96HdvK0wI5pqcaB40tArnNCfiZfQ3zYsi9Twh5iG6PIhsmGQfDKFRSrEOO3fv5FAECWLxHLmfVlri5LiPHaT+lZhRqKoDIXv7aalD69kiGcSe/FY769y5NvlUl9XsT9uGxqQ9Mr7frjyXo5XK0SLVNtHO5Diu/zzWOqeLiHfFW1W2ULWjXhgezGkETMpQR+XnzjWFBexdVj35kXSNk4dz/F2gI1mI+odJz9VEqZhq6NQVQEbtacqOjj12tXu6r/v2NPOU3l+1xq668i1u1bynDh6J9Brqbqh0/X6sgSZagy53el4HPYLodue+jppleUJDGZGgmdDxMs8jIPvHT3zKdkP4lkP4erikzaaCWQZE2SR5XvpMb1uqWh4vllV7WVKtPL2tuYmfk/YWeKV5C6m9k5bEFeOEfCxUeUz6cmcjeK1+usSfgFLkER2Jz6X7FtMRRGdx864YoeKjm/xx/tNROZNkMjbt3OCHGKYBl8ULF+PWV1NEQDiLt5Qqq2DtqMMgrVcJi/K4yMNolcrlOjMesdJY3QFKcyw6jbUuWNkixiGN5sbT1+JKvLQFPkCgwCaR95BFLa0wTiUUXuMuMsuBSuGSehyFMoRAauqASmln4D94grwozVUKNMxQfpDncQlf8/LuPOiV94r2h88Yx8oXsoTYvRnrz3I+GkA8IjAWsCGEnYSoVfJC6mhlsya93EJjpNa9oRmdOgtIAa0R1ho6gJHq2bndylS+wbVUAySNZKBU99hF6C9PqYIEQTmA0olIU0W24j50L7XQCWl56yRdyhmjBXQMWEyTtDqSMipF8dBE4bzGVWGOQm15ss6taBiV846aDfJ3jaG8plEANJzgI7Kbk3qkD8K46PSV7oP7PYSD/afkpsvK1XO7B70UHlQdGepBPLpKpB8CpV3IB9Smpsg4zKVVbx8tpTNwSDsO77OKuh679MIFdvDuHdbSU2s7ZyVsbf8hu+qlhO+lI5Zt4ITb8RVIH86miwAN65QUEtnNXPZSgKxaTJXvHAIY6xkvGaFdu/eQFV/oym2tXbVz3rlzp83ms3XPClv9FF8AdeeOHYiP19gOfup5Ei+rpcrcOXO9uFevO/nkMxD7HrL33DrNsm+3vvLddtxxq70I11tviahE9q49L6HVgBOCFDWSEtZAVWGZBC7BwgetiLZKCm/JJe3ihYnDHyUD88nrP+NWeQKBn8IhkZhqFavOjNVYynpKGtREvbm12RXIqnJWyHjkxAwWLM+trA9NtVSvVXRGOHhKU6AUIUqQm73wSxbxBV0EeV3ck2iqm6ATikcIbo8go/BIkpDx4pgd7Dtgu/bt9LPYGrjuJXMJXzkavpIQJgMRLNdbgFIPryBQGoUQVX2WZ0C8fikqpkTjW8Z4Jili5eZgKkVGKtzRD20moQibaaDHPVXF/uKOFDx6+ObeuTQt0X2KswutePy1Xm7jwk4dGQSIezsZfvK4TtkYxONRImKIn2rpK6GniF8BoDKAcszK0Q5N0IANKZroQL2r65PKPEHAPcm4cDEpn/twgKW+9Z+fJMNnS2E+TAZ2w7PPMk6cSMsb63imGua3CgBSWxnVfSn8K4dnE7coD0snlGgulKVTj6JKgKBcJR7QCQ2sk47Fi2zl6hWMW1STJoMk8I3kAaG+MvzNSzTQ7MhTkLcnxba3Hda5eOLm8JS03uStJ4o6+XeE46yp0yOkS0o/h+6rgOeW7e+1Ea6thhBc3mAKwn6UsdqHdEMdKOThNqBTUm+qyZqUbdizzVbML7OLj2+C5N5lbYM1thdQemTgsL3+bLyiMiQ2Fe0Y1pUAMnuvBi2Tn3Abzqt74omnbcXylb7/dgLoC5FTSO29Cy9O5yJu3brVwUfdKB+j+8Pq1Ygx+ZJXJI9o+7atzjkuYqx2UIs5j5OFBdp6/eLFi23fvn1OdM9jDT+x7nm7/lFa2vyZr78Y0b3tff/ExKimRpZYvIcmNSzxpIgxJlQxuPgSucMel0d9h2SpQ40b1obnaoJSuPxqwyn387nnN9jhw11BT8HrKlAIK+3rfbP1H7VuArZQGa2NFqyZOlDqJAxVs2uTVWIpxrBYOpPMQ7c4+xZxSa7D5nnhmIIXfgX1uNzdqHlX7CHpuRExHIdtMTDFYKWJ1XWPQuyOTo7Y85ufddzQKakr2pdbc0UrquZGuKXQdlXhmk76zSsbCdHrG0WenRS0jI/adlSU10PYs9v1rWvjcv2UD8mwnLRXvx4dGhnKCUL7DHVohOyOioiVSRrDo5hQGYLOiseIaLOoud2oiGC8Si/QjGqd9FO+y4DqC9XKRan1aCNr3BQW6HEV/wj48pDn6vCjEhKNhfpup3VQqXt4GCIAURuwAYOjtZFEuJlQtTrGSGFEpXhG5m893OJ9d93tchGBlNqdNALaGdbJCB6HQEmkruQSMl6ae0dXcSSMjbzmaoxAUup1JUUYwyqU68eedKylm+VdhvkWKOl+49Y08Tw6vxKFxnpfrTvvHcU1a27Vc937vSupQb2frmf/vt2MPeFdHoEpK2qYdrtZDPMEwsdaqcjhqxQ2DjH2qnNT+KN2LsqmlmY4aILSjef3bLVTljfauQuqbdcTe61hkIMmFlTa+ok9duGqpUg1Sq2nrBEjvwgt1jIbyqgkSLoiRQ5pe4BmgGeeeZZHFCrZWb36OIqat3h43j6/nce22fz59G9iPp586kk7/bTTvcWJ9qL60j/y8IO2lNYpDXBx2wCoZRwuoFq9g5yUvJCkwWaOf9LJMOWctPPg2nV2w4bbphcoHfzwZ9j4uPSqc8Q0lqI90vKUW63N5KUi/KeBFx+g9HU4o0ymGjUvPIWIRVklib5SnEBSRwN7kdbKuGylPa2fJye+goXlrSVEoehkBg7PCxkteQJBYyGeRJtbJPE4G1vp32rCRkkTBhlYFVO6NGCKUwqiyNAj6E/HNl6g+ktsRaWkDuUiR30LtKKXxyAmCxjIS1yidMEOdO21HehY8nRIXLVgpR3bcRztJygvoNzCYzfuWb2F1DBfhzD658kDU38mvkUDFKjAdyJS8gnePfStFj8jER7gg9eiOqc8YkvVDmqhSQ6hglEdWa0M3gSLVSCkjSjLenRW04V2AnrxYbon8VLi8SDkJ+XRKcWjWi88iKgHMT+VQSOE8fdStc8ImVWAgkphKgAAIABJREFUBXBJQbxWslEaIMJlLEppKQJrTrSK5+tuMTfh3quMEVOseeehzj377Y5f32rPPv4khoReP3jG8pQa4YWq8RBHCZXU31yZzAlI9xRrR/clwBU3p+b5Nd6aQ/o2dyI81BUPN2fJfJu3eqF71iJ9nbD24uSwLh3IuXfvEIHh8wMXIk7JjZ6DU8HDIIVILkxk7UuZfZDsWQFA6udAAolEc3hLCV6TRyJQK88WD7iGOe6BvzmApyQdlbKuIuWT8Ek5VNqd44M2f1bK5lWgXN8zZOkeTjhZXGe7EoO2soaSkhIAkN7cmfJGWz5nFWjZAACJJ1QZ1iQHUDyHR3SK1/Xtp73y8cevJvJ4hFo6hKvsKTUSXM4Jwbp+/fv4E06gMJmIRgYBYe5tv/2NnX/eOU6JyFNasWK5HQCQFOq2QMM8i/e6kgMMhgfH7dFH1tnN2+6bXqC08R3vARAEQtIiUTFO5bJqtTRGpSolEIHMpKqsQWpiuZQh23WkNewgEyULrUVSzSEE6hUt91mnbIjReH7D8wjlDrt7r9M9G6ivE+egWjcJKb3lic7Tcj4AV1x9gET6enamiDp2qdWB+n240goYBFCKL12f5DxKBEwRl3D0CMenlchzCy0eWCDUaIVWs4FEDG16Iy9LwKhvbV6BCK58CZX0SBtt94Hdduddd1KxDtdRoOUtNUb1WLkLzj7Plixb5ICidrFCTIGpN0fjM7x3kcIofldbXxHFvSy4fvpTKRU+hmflOh1dgyq8VfdE+8U82i2XIGhD6ZwuMUoCOj2XK/cezgpPfZSj/1fWK+L5PI0sLo9/iNCur6hF8Khz9jAS3FN5FR4IPydFCuu0XnFTCsUTIrLJiHINJei00mS6EurzrKwhYs08jeflTZUxBuGTw1E+8lVT3PcYYcRzgNFt//FrF1GWIL6s5nw8hXW1rJF6KACN1SjyEXWPUBgp4aC4KXkxNXhIklZovWkSghesHlM63ZYyl5YaW3PRWc6VaIydq5R3yX/h1BpJJiTO5f7G6fROiCre5TCclbzNBnRYOhVFm76NtiZ6/2HG9BBtUJzXQuO1HRV6jhIriYnrtZ7xRHS2Xhlyj3pojC5A4DAcTj3JH4GShLDylCarUfpVSE+HVotTaUtyAOChQRtsr7GDiaw15jOE0bQoBuzL4SHPWH6iNSQQqDJ8ogB64JN2795rx68+3jki0SerAJC7777LVgNOGYDxGUjqE0480ZX/yozLezpw4ICXK2k8b//drXbJxRf7NtjJAQ5Lly51bZi6VWqPPk2WXEDXh+BzA0mILzx91/QCpafe9U4GD8sN6SDkLCN1XFtHT2O64pVzJLVk+uOEEZUQi/Ib/HSSqPZGBPdEVlkpTpXoPsgJJH3WNucYqJJGCM08C5CFkUE0iMTg69/+Zye8ly1aZMeiPZmAZyjHqwolASH97il4hdYCBW1B/7cOqeywhYsWuqxfVdlq8CZlryrsBS4KHZXRSykm9/fTlYZvAY4mSlyZwE91aaOK/Vm8IpFDv6Io7a40KpvRVbHqMQ7ZXMamncAz6jzQb7+/7W74rkoa4Sk8g/wFrHVW3VwKPs8461xvhqf0+RDhlLocjuHpiMPp59TSHj5XGcwiGrAQNurkl3Bihrc1nVoWniLEmscbUgAXxki35cWX6k7pHSp1rpkKMEPltzQ+OuklHJoZvFoXy4kQdjMgT0jV5CLKQ1YvnOCisI0sqDQy8vIAiz5qHMfIvQ9RNjJOSJ8FlNRfWplWdXhUy4yhQSrBANZ0ySgABW+UgEjntBadhLuNOsldOw4ysHhHXEcD3I3kAWoI1wY3JO2QEhRqJqhKfelnkgg6E8gNvEEePbsmyNqKwHfhIxzXCBybjhGvaam28y4915XeZepWACclSUknVMG8jnm2lyxyZ3enHbNqFUDU7WHtgoULvEulKu1VhqNwSBtUWiU3vHBIB3ludx8EP3KMDduep4oBL6lctXXyupTh4pQark0SApkAKefdA/bfBIlhGTsnqTWl3k7iFLWedKAoIKuymjISDeC+NZbX2AlLV2PcaKWsrqpkxuTxiBtasGCBrV+/nutr9NN51M3yFGoXB70r5Q4yZ8fZvr37vK1tIwcQbKEt7yyAV2O8/rnn7CzCP/GGWnuzODJtO61nFLpJlPss+rXlK5YxRuisiDr+5pYfTC9Q2vz2t/hCVGP6UUoNsmRY0lQul9NzurKeI4exrupJo9TnBOUjWrha+B6KSOynlCo3Oky2Yt+BPcTo9GUiZdpE4WVFEm5jgjPUkN6vJ46tqQescOMV+KmEp1Tn8QRlUgRKQWkdNmDgadTzJZNE6Ed60z0YFdNKAKe0MR6TwEsLQ657MRu6UoYGWWGZ+FFPWidaGEzYVmJsYgPISg7uU3bGF5S8PnWfpLsimhpN9BA/Mzo+nOZ2+/ccsp//+BasN9aQbJtalPSQwainiHmcM8dUe9bTPWSnnXUmm4omZvye5fME5krvSnwqD6kSkV05faTjjoDempdr1TXq30oo6Fv3Ii1QfJyULKDS3fJS9SWwds8uInIlgovVu/HqipXAfpIwOyUc0IiBIZOm02RV4uPnwqmGjs29adNW201bmscee8LlDdrwTfQYFym+i1BMlTUqQq1i3KoZl356CFVi4TtRMmcI11spI2miD1Ip8omhrsO2E++4j2wPmE7WjsMtJSfgHnVOWQuZVT8lmesfQT4hQ+Kte/E0ShgfTUldTYOPnVcTSNCo5v6EVcNoicoqSu3C157vrP8InNoiTig+BCD14xGtWLXCNm3eyObuobD3VJcdiBdVevzQQU4IZs7nzp1Nb+3NeDl4unjguo4JDNR+TkrpRVsno7Jx+3o4NeQE5cwNNTQywCm4RPWnUktbaeacwxTQSFum0FaGQKAjTpTrzosHc8OjRABrzENjnTDM3HJSQWtlvR2/GH5MfBagpGsRCa01oYM3H3zoIUKvFc4TKYV/wonHeAZN5xIuXbaMk3u2WzuHW5YDlOtpKyQF/GG8J50avJrk1Vb+Xgu417Pvtm3b/v8x955Bep7XmebTOeeEHAmQAEiKUUxWoCQqWVrJLtmSxzOe2a31TtWWa3c2zT/X/Njdqq3a2gk7Myt7xl5bM+M4tmxLlhVJicGMIEEQOQMNoNHd6Jxz73Wd530bTVq1f4WmPnXj66+/732fcJ5z7nOf+0SR9hDZPDN69957T7pwidbiVHL813/4O3eXUTr5i/8FcIiDRwjFaSUAWQ2HhZQHMXJXqoVPUcFJVIum8BobUva1bn4FHoWnlLiTLqTYwsDgAKoCk4B3jQl9L1xeygioexrFi9I1b4UJ240LKbAr3hQGRTa0m9M0j3U5kvEMI6JaOqe6G2rJcBH7uxd14bPEqxCOlIQcwkWBIYJh8sE9rcLXCpzIYkTCIwzEOFkUF2YtsX89Ho6bOdrQmMoWZMd41LF5DCvEOC4Rr7/+5lvpwrnLUR7STg/2ZbymNngxW+Ha9CGOtsoGNy1869YY4mRdaQ8Aoynsakor5PLkLqeSCnNop6dhiOHPGiDDifBs5N5YUlIYqo0q7yCbZgOUrVE24BGyCla73ItC5BILy6/JtWAldiZekRvRZF3qKTwceSv9/f0Y4lk8mBYWcCcNKLsAcVfZHDejVMgF3wMO0UoZhmUWS3jFg4M3I+2Pg4SCAxX2HDRLsv0JPxZIk7fhPa8MXU2Lo1cBjKeZr3a8WfhEoRndxufA85J4K9cpcDGMi1pHeuMYJW/H65mh84ani94ggFYw16dVaYTo+JHPPR2GU0dvz5796Vr/jeDT2Wjg5MkT0UzgscceJawZCsb3jp3bI/skX6wbIuaZs6eZv94wkpGJAz642j8ARIBgGp7V2Uun8aaJHOqs38xFv7WEXHroaie5BjPdwpC6qDFjrYq76c0KR4p7WnqTjRIP16X3LcsNcf/tZN0O0/GkahG5H2oeBaYFoc2stYG9vUAHmqeffjqMlID1EdqPnUXBwHE0HDX0OnLk/tBc0gBpiE7TSrwFPbKt6D+99uob6X4ahlrmdZP53E+08S4NU5tZ+7t270zvvneMvz+UfuV3//XdZZSef+JZcAbIdYQqdQquUeMWcTo3XtvGKQJ+sojhqGmgsSO6MKway5swDhgJjEe9JQiBd6TUD5lsbmGYUJAuIy6eqdupBvXAZsS+qhQCY3B79+xJ9RgnYkMWYdbRlu1ti2yNUqVktDBKPpclacVYJNNpfKQgGEZIqpNO76Iw+2fqe2UdlURDD07x27jvU+gAmQZWm0hNGX8WFN1zcC/UBtPQnm6GMzlkEmw2rldwbmxsMv3zf/Fv0o2bt3GZaViJ12jKuMXNAhZxiMV/6L57APWb0tkz59ORw4+k0+dOp8eeeiI9/vSHQ41RED8wOEFgFqSh1PvqlwrjUTbBfL+6Qc4qffChoZFkGml8izLJGIihuLFy5xjHyOLMcqNkKZS16KBK2Mu1XLlyGczkEuO3nB5/7MN4DrsJoxDBx9V/461j6To1jftx9e8/TFqa95sgHX7t2uV0gQ4ldXgze0lRG06vzTP2hBxrfXB01NbibGpBTnfl4tk0/N6raWYQXGZ5FGCXCngyPR20s4o+fALZeNvNGPcc8lREiOW5pDa5a8Ew2tbozr+ZS0sQlwh9DeFAGNKHnjqM5wZozqOjsweDcz3eezvG58SJ92LO9TJuD/seEDbZpOe5fsMh1VRPnTrBxtwVwvoW1YpZXb5yA2Y5VAXCnnNXz2IIyVniKYVRCo8SY2TYzKETzTQ1MuJ6JjNi7LOnFAeRD49IPdVA3DLzXiqFOt+18MF2d2xJB7bvp8ZO7hRNRfHQT58+zdjuD0/yDdL9T+HtzcAdVPZ3z67t0AWOEobtD/Lp2bNn0yO0Tnec7Oyzn+ffeecd8M090cfxNYqwn3yCzBxQgg+lrV9+mZZQ9x+ORpenTp9ID5DZ+8pv/fO7yyj9zu7nUl97U2pFyqKDCWim170E7QVc5VUrulshtlFeMr5Cp4Q6ZC9oslgJrqJCwCqDW4NhMcRygeuCktPAGAwg/UC/MNz4ucFrpM4ByO3IaQEq7W52KKdbR98ukq7RzDIIg8HxDhb4YvSl4gRWSjT4JDnFLY1+Fgwid00hOuf6lAe9fXuY66LHOlmMIqcc3kPWWKbTGDQE5UHsz676Qd822iyzuYL3A31BjCRqjdgVcqoMYf/tv/ktKA2XeB8WomzpkCfIwaaZoXWwjW1bu9OnPvVsuM7tLT2pB3mL62RvfuXXfiVnqaRGsFBV1xR0znK2d0KwMvsXTO8wHEVBrYCyHIHYssWXXlIYKb/dkecQNyp4vlFqoFGyjsr70QCbnTOEUx7m+o1b6fy58wGW7tt7IDa0dIBZ6hRfZQEvMub3cvK2cwrrggxRN9dP+nkFr+OeA3vhknVQezaXtiHRUQOucmuSjKSV8oR0hquVE7MWTqRtcMp6SQwszA6k14+9nN65dJuyEPEbMDdPNO7LbFUba2ujQQN3EZ4rw2aJiB1fx0nR65ksM4cKB0/ihUvybGirTQ8/fYSDhcJmDomt23bi+ZwnVd+cdu7ewcZ8O1rR33///eAut8LL6dvSy4Y/hQexLWgGJ0++F4bVzrsaBFsjXbrCocrciyldIq0Pm4uMH2Gl4VtgShykeMA+SiPjGgxagh57rI+MLeXZ1kg55xkvDaPk3JHgqSV82921Ne2jB9wKDHrXgBnCc8zPvYRmrnf5SA88cH8hAwRBEyzuDWRV5CV5mAtiH+bgEEtzTbQDuksR+NDDKA+wZ04iV/3ww48RqYxG+O96+MmLP04f+9gzsWauornv3//C//N/3l1G6X/b+vdTF1mYrWBAXUhTbGuhZxndF1aXpqTCIYy1kBrBEtYQKlu2LTCp5er6VjYdJ2Ql3BKzdsT+IejGAp8D8JyhV5tazj3wOi689UqqmRtLPQhUVdLkcB59odS5lexDaxolM6KLrvs5axbKvmO+V+gUOZFZLL+JBZbTvPBtWECyasV97G7iZDYS2oWaHm5xdG9V2iKaLGZZWY2SJLkyK9UNpiE5bxWWsyBm7iRqxs25qUknjp9NX//674B3uNxIA7vEtAkuOi/LLBHAmO3OewnZtlILJdPwgYceSO+cOJb+/j/6ewGQrwMox3XouoNZiDVkuQiNKeFKEa753fvynnInFcD56Dknh0ulgpxtMwzQY4zMoP/WUOmF8fBvLA7VIBkWumB3oE6gKuUArczfOfZueBYH7jlImEBIbmU+APbbNBS4erWfjXAo5uKRRx8hC3UrvUqBdRvj+siD94dcci1cpAaxDXqa9e3Ew6Ce7+REfRoDU1tFsrh+fiw9gsrEk3RwqWKTrBGOVXIAvHz87fT8m8fBaXJxaLT7YW7bIePaLt1Dx60cuFoA9o6vlf1SJNYA28Hj5OBoIsAta9WMaq1ODz95KJjr27buoI0VGNG5iyEkqEbVa6//LV5BN3gLWambQ7E+7LJryGYGSv7TccKYe2GHO+aC7NYjnj1/mc/iEGTGbo7cAF+6iW1EJwrukZlkcblKPt+SnCgNKmoxHf8IqeNOCnqKmKtyLsxRmC2NUpy91rMg2EfTgD2d29KWNsz3HGuYjJ5r+Qzej4ZijvUxCD4k2VFj2sd4d6OZ9SbUgCeffCrmamj4drpn/z1AB4NBbDYb+UO6ID/3mWfBx27Eaw7ccx/A+BXWaU+slxMY4yeeeJQylFvBC9tB3evX/v1d5in9065fg3eBRjfeUi+CX71NFXhMbIL5cQaPmB42s/hqBZtvxRZGYE0qBdSCPywwypMAjYKNhnDiBOvoAC0gGXrjOlgSacqKKbyYmeF0346O6Go6xmRcn11PN+bW0wgZCL2eaEns30bqwlKBSAQH1mQ6uwHQt+SgxGbkoYFyEboZlSK1a2tjuP65zimXvZD2VnhOgTAWVXhyEOO6OmnjzL/XMUqVeHAajiyS5eaoSK+/eiz9v7/7n/ggDFlplOJTC1henSP+bUbGU7enuzfwphaIfVMIl33iOTJxlBtUE7Yq6N9MSll9bY2K+lKhixNkTjuRZCkJGc7eg+FpbnOuEXIx54xbWQUvCU7g0/N4CPkPwVF9KjM2GiW5YnLHbtF5xELgc+cupBeefyF9+rOfTXtZwC5UvZMm5vAlSHqSF48cPhIiY8+/8Dz/JjzmQNrGptYgKWk7jCdawUnb3LM1vcPGXaHYehnQ/Grtbrg8y6lzbiA90VWVHiXb2mgRK5tuDHXSucqm9N6Vm+k7L/4kjZA1MrukZ6bkqx5LGCOMTyfGKYq09Sw14CGjzAFnFpMDaBrvzILoOfCsWg6CVppYPvT4vaH8uB0vqbt7CwmMy+EN7MX7ef2NV8GLeoLJ3A9Ir0em4sWpUyfjOasKNEpufn8OPXksyFmwQ4ULZ/H65aTNA0NUkCarZj9EEoK5q+bz4UzEQbChVlHSU8Ig5QRLJIIwvtLXslHSS+I3zHcF49OMqN1ujFIfFJwpst7OqbK8ZskkO8pud0z6iCxexzt6AK9PKZgLF86nhx96OKASo4vt1KL2QyHwu9rehm/PfvLj6QpekCVc3az1q1evBdnSzN4EuOrefbuCHuF6NXnxtd/+P+4uT+l/bHguYvw+FoZtbFqJ3boIbVolObI4q6h9qiNLNiFgQIhURSi37InBdwCGaF0jJ0fgNnATJnCKjNV54vNjnM5dgJKdNBg82EMqGMGsMXga16dTGlypTiMckiFOFdyafOLneqYyM2Q9HL2/CIsEg8Vm3NC2fioBYefbCvzIaKmAHBm1vAgMz1xMYkuS5IZh4JqKbm/tDlZu6LnCu6lkwQfPBS9wYW4t/fj519If/Kc/42/dRKUmTfgqOXxi42SeZk7nd7Ch9+/ZF9pIc2ByRz50JD39c0+EztEyoG87WTrZoqaj6xF9y94PaXWwKU83P1uqguBmDr8sLaGFNae4JEn/7e886S5z6glYOm5H33oLz+AgNWIdcE7GoinDFtK/02Bf589fhFh3LQ6LCNfAKXaRCh/AWI2C+1y90s97dkQtlHjLdWocf/CD7xMuHMJbOpJGWbSdnMyGWTduDeEW0viwd1c6PTieRgFpJziQRtr3pTaIgg9XTqdPd1eme+gquTo6EOSD2sYeBM/m03d/+Fo6ev5kGoMCUhZl29w0PDWmyszltm07guZQBw6yyNqZgbdk2ClAO0W43k892iIh8NQi4RQGYeuO7vTkz90fGOTOHXvC8zsH0Guh9E4A3LfeeoNwrY+Nug3y4NUwztYsvovetp6HYLc/P/AgmS9VKTFKC9A3zp6/EpiSWt43b98ITKkauWCzb66jeoxxHZnHCq5BD7WsLIhkiwYnL7v4br2hRxdlk0EJcMFEQbnZOSoA2gDGdndspSKgnSjBcpcm1ul00BbuhTJjzZqlV17fK6+8EoD3LOtFztXevXvJHl6IcLgdnG4QXXiNvFm584R8e1gfAv96yk3sU9fDNsZiBjA9FBI45M1OtqHsadj5937rLivI/b964T7MKmtLP69mVf92pl5i025OkLWZ8VSDUapko1USjiiHgRINNPmq1M5i7sY6W7IjudJdJtmtErmwMcTep8nUvXf2XBrtP5N2NS6nQ91kcQihhmaq0rVxDBcbftksTCEhYXeIWjEnPRzLFawPs6SFz1oBR9BbcMY9haJ0ZBOQW1Z8V+D1hIhcGKacejfN74ZtY4NZiGg2qhEWdjMLWC9J4XT/LjAcQrAFwNuXX3wr/eEffJOTRl5RIZ0a75kNUZA8xQY86x0LTuJ74MFoQFYxRA88dH/62LMfITFQhbEZTjuRvtXDHwWsFLFtYyGVmIFsW/GA86SoXVgCr2YIZyDu3Ud4oQdkmvcAm8kExMkTJ9Mjjzwc1/saOla79yAzwmmqwV0g/D148L50ivKeb9G95NmPfxIS3sMQ716IzXrg0AFO0uPpB9//Ufryl34xPBfldqdgLR89+gabtyt9lLbf8j8txNblb8AwDkEYHIMoOd/EqUvGbXiFFtgWsHIKd6PQ+Hkwnp/vqqRjyS1CiTMUo4IXcuhUrramF779Unr++GsUnyLrixVqYPNZUjFNQqKNRIrt1S3G1UhJsViOer/cXXmJ8E2jNECpxzze9zQG3pKWQ/fvpwL/oQj595J5ayNjeIqW1l2oXG7hAHv7naORfTK7dvGCtV+7YjNaJyZGY9Lj2LG3wVsejtITPYxZ5FPOX7hKiAhfiULhwbEBDCCqBvW2A/fwKaR7uEYrCiJ008gE2O26KLAksUn+ZRe+FUF6y1pcNaFcqh/I+mVvdEEo3Q0fsAU+4Dz36ZrWkzGM1au5jidkHZtfZuRySEdFgwRU1o8hm2OnV23Cp1FNJzytESgatli6cJFMI1lz+XkaeEPZZrz6Ljxr4Q33lPVDZp7/wdf/2d3lKf35/j3oI1OMuNqSJhet39mC1vT2dBBt4UVIjytTIwjFk0WSywEYOMdtjHHzLajs7SOdWM+NujutvF5XCL8a2Y5lyIKQMsYNIy4fT9tqZlMfxqoWpuztKTINlT2peuvetEIVuN5FJFaVKwkFDwt9M1u5lOzQ1GkMcmsmXh04hO3BlYJ1VWRJ0xWNjN4Mfyub13BGD2ucE8TwRIasXzVVLbjL9LJjUtZomJg9Jd6D0G0FLeW33zqd/sM3/hSDZJsajE9EbhlUCi57ATr7lLVPGiUzI1F/xqY6dP+h9Iu/9OXArI69zUaAkdsNi/gyoPEiLO2D9x6MjM9rr72WnnzqSRjMLWA770Sat49xVZXx4qWz6ZmfeyZCCxfoQTwiv47Dxn3ggQfCuJ7D6DdjWHrBtJQJkWNllu3ll19Nu3bugbX7MEa5KR2jBq0JGoRqB6/wO8HP/ehhma36Pl1Ompvr8Y7gtaAb9NiHHwkVhhN8TjdUgK07d6cTl2kYgbrBUFV7Gq2BWV+D2D9lEit162kXJMqP4NV9bXdf6lkZSmdvvEvXXTASmiY0ztek2ydvpG++9ny6OTMW12ISYxjgVepHJ0atAYzJhIb3o+RspUoQGK9lSk8MqWZYa1cB3OfANmeQjmngPj781EPpo88+nAYDU8FTxLi9c+w9DNF2iru7A+jeDhepB+xQrGk/XqLz99pr3vvDQRg8xmsehTIgAVWjJKv8wqV+snurtJQaRotqKFXWU5hLeVENnpIJBVnpLRjcaJbJgSdGFH55TiGG6oVr0fWiQVrSKPHvyE3zGo1SlPSwrrrhvO1q20JBt+Tk3JXZshG/W2hr6ZYHqutb/LEVT1mjU0YI4XwFl08Dk6EMW3s1Ug60Dnt/cjIX2F9DWUA1BjFLy7224EG2EbZtQXa4GeqOecF/+PXfvLuM0g8OUqGsFKryG3gQFbQSrlgHN1pDz4bBA/OO/vDLeCqLVp9LhbepH5mO7bZlQkaio5NQTlCc8g37qc8xeIvzEwzJFKk0Kr/nRvn1AhNPTREKiE3INtThUs9GKzhnNKvsma6WkFlmmfxtFGlaBsJrLBEpgeAgSPJsCRYHQVAtJgFs3iNE5gOvsch3KWJ2XVYJdhUYJcHRKozRCrgZf0JJBwvQJo2zq2nwxmj6F//i3wKygv2gAiCXRmBccXxPWeU1XF+enno5TYCMfT19eAfcH5o6n/ncp9Jzn0b8HqzqHU7tnTt2BCApXqBH89RTTwW4/+Mfv0An1cfCTb+AO+49aLCGcMdPkRp+9uMfCzzs/IWzeE0H457ePX48Ksizd3UhOjMdPHAoKAA//slPqJF6M/03v/6Po+ZQDouC/ydhBh+lt9sU4fhnPv7FNHh9nFTxz9H+6DuE2hPpK1+Fq8ah8J7p5IP7UkWLgCu9zZq2peq2XekEWt3jbKIJ+GtzeDVLhFqrnL4VMyg2Vk6m+5YG0n+7sys9SOHyyUtH000Is/Vsji7W1G1imOypAAAgAElEQVRqrl6niUDuCkjZQz9YDeO5lZBNPMkmCoaUeiz1gR2y0Ww6SShdCTxwkwzutZsYC7z1ucWp1AVB87nPfDwdPLKPzTZOFhEZGZp+atR3MM56Sm+AKe3dtxvPqZNxPM89HYhN9xbh7kMPPRTjrGeqoS9lYmfAki5Ak7DO8Cbh4jhRQjUZVJM9Yl0NePmGss10+pHuEWRVaQGbkg6l0FxoYuGNuK6kNyh4KIdLl0qqQy0JozphCENUdkkNOKtjY5slMUETPXrFKmhMmzCQ24TxnKOjUB0GNZRZbQwRigokOMB6Vcq1ftUTfR3vPsixKoxxgK9VwBinNfp//MafpyWKkJdnrqddfdXpuS89B11jLf3md3//7jJKrz+OEBVp6jUWAfaWE4tqbwDKGh4MG7wljAETZrdO+7wt8roJTpN6TrntKFDWMlm1lAdkOWCyY7iiUb4xj4Lf0nCUIEDpjWLH4XEKd+ka2tDWh4AYMhDwP8LzKEDkGBkPFSY7xKvYeHJKQsUwJjqTC50gvZVIgUd91J2vIOTJEuRL/o6SKholcQSrwq15WodB292zJa55BY2h4Crp7eHC11ZbLT6bfvu3fw/PBoAX7pOf5WaxDk53tyx41UiJZ20hfGolszWJ3Eh7R0v62q/8Eqd2DzeyBjZwKXCTvejgjMMlOYsS5Ec+YgX4cvoJRuRBvB7JcpconLSHmWlsPbs3IG0+96lPxnucOXMKY3VPbFyZvYYspvPFEoaHyHo99BjcnBMA1y+nX/7lr0ZY9s47x4LPIoPeRpJv00b7l371KygnrqWbVyC1kpyQeNmzvT0dfuAe2AsYIgpB76VOKrVUphNXhtJNPJ2Flh3pNt1cpzisFgB6Vxx7Ex86qDNkCGugCCwOp39El5RPrwPUDr6X+ofokoKH2guvbZz7nOMwsjRJFr7YzzjFrGZXgxdmu3D+LaivWJzaUvOC3KwjDd9t5muYfnRLa+BMZEq370SU8BM/l3bReVcu2Y7tu1kj7cHJsTLeEEWj9OCHDkfl/qkzkg6PhKfwNqUajyH9YVLDsgxrwsy+2dJ6FLE59YokXQ6Cp02ijSR7o4kWWPXSADiAhACamV9LYfRUQoSO8YiSmaKSIORrBTMDf3TdwI8jrL5Bh+QRNNolhtof8CCyIipjKgcTUCjvJ60mZGzDKK3wuSQtimyquK1sCtUWlhcJ49C+qi4TNFzoCkka2+0tMnZRNwqzPtHMYk01T8LosYma9Md/9B3281JqqZ5Mj9zfmx5+4sFo3f5Pf/Qnd5dReuUZTkMsdyVcIzRBuQlONL7XsDmrIUiuRUYK9xWWr+GNDQMm0K5o7tuVenfvo5iTE0CuDKdJqFQSq64Q+6P3gEGiw4cKE2bjiIHHSH3W4rKuQyeYYxaWiNWd1M2SE3bqUE7CLxeLJC+r3J1oDY5ufhioInVe9mDPNP+sXKDr6+uzIqYFrgrWZawpshoIJHd29DDpLChqtaJFNotploVbwVgsoMj4GtXTP/irF7FUxbVgMDRMZsdMB+spyQIWA7K1jvraExilX//1/ypKMRoaUaGEoCmOZcp5/z0HwhAZsj377LNxf6+8/DIn+j48Keq1blzHyAyG56Sb/iPkYz/96U9zjbWkcd/FwOwNVvXJk6eibKC7qy8Ic5cvXUsymr/5zb8AN9iTPvPpzwTv5uyZc1ETZTj47/7db4M97cTz+miaGl9KL/zoFcKB9vQpUseXr53FYG6D4FqH1Mh7GDyMUnNnevf2RHoP0HcIwzLd1EN3FYTG9F7cfCEwR8hNprEGlcU6upI8C5j+uQ7wjYmTaeTiUZIb62kLnWCnIN86Jw3MqQD3OJ6qDRT0AMYoCA18CbKiqomuEfuyrbMmJjkgJhi3aUJ+s7lr1SuURHSRwt6SHn70AWrctoGrAPBu2R73qdyHxsdD6I03X4PNTeiKgXvn+KmoqDfJIO/Hn/1SxsNMnNwdaQmTZCXHFU/jP0Nm51mCrQoWNwduBsXCA6nCTj+EVYZ9ZrwkYJZlQ3Gmal3MvAXeZCbYpgcYd0TcVH2wNbv1cB2KGXL4WmbTQhLBjGiI20W0kCVjos09hsqD2IN22VIc/maJUps1oIE1DknDtWnGCn8pvEty2aEbPw/sUgmM0sb8rK824vkOAY4PEL4+iljdKoaRmkYafgry/7PTr91dRunbj8Oy5UZqOf5qDdf4XkeHEVIM8JCo3GZgrXhrnudkIwE3iZLAPOFPfTcTCsu5ipOmCj7KMoOkBGolp+UqzSPXyMo0U8xYB86zwCCOM/irlBpUt/bQW72RFDNqNVHikdOtAtmWjURxquAgky7wZxnAerTTUXg/16cZqpgaNwVs1sIQz5BnJ9XShm6mO53Ubdu2xPvYH94CUmUdJFqqRNIOptRMzZaFngqBLamlYskM5MnwHDnB/uDrf5JOv3omKAfWX5kV9HTPHTXgP/F+lk3Iexmnj9mXvvzFdODAviCu1ZAYsJxhlA17G2ngI3hA9r97+ZWX0jNPPxNhoEWWGrV7wDxGwFn0ogztvP/vfe8HgM4fDUN06tR7ZE/I1DAWelRmpbZvR7mQivLTsMkHB0fCEzOUOHLkgWBLv/76G8H6fQuPqx0BsnawmycfeZzuM/3p+z98If3D//LXwI7WCZ0o1AQPa8QLunD6EuUYhwi6t6ZXCJuOY3jGSLcv0Jetcq0+NXBg1UqSdN6gAtQtXY/09uLNyXQvJNpndjSn7rUrqfrSO6mHTNFOUt6T8JZqrZq3RXlOU0SW0JT/bZjI9eBMFo1aZDqEhzjBJpnDeE/jFtziAJlhLOdWkRaGgLtjz1aIm71Uyx8JI3sNfpXdTjo6usHajmNQkcxlLZ4+c5J5uCdY/9cZmz6UAMRdpimt6aKaQGA4MpqE9G52jYp6XT6f+7hlaZtgqPAl1iPXSy+qrFPUUGiU9uzZE4dk1p2PTEz8e93KAMiWqjoEkcQ8irQTmfcebNbzsW6jizEHoViqP0db+CDR5oJlva2ALIzToUSoE66hlI4ijlrPvM4yVhUkZYZg4p+mi7VJgwYO2l4QmVbask/cpn8ga350kjVMqLeC11ldRdRCX8Eq1vuf9+SD94NfPzORt//8zA5aykAixNpS5hMaOaE7bFwPs3bRCbN6fgbDA9i5TCqzoXM7BmkrrjycG8IiUfx55FPtP9ZAN4wqQqIKBrASF3NdN9ICWsE/SktWwKIWmYR62zWFm6o0rm2GwCmYMGuAxH80VCHlyaa1cHKJRaTX4enmpF+ncNG0fi+egAvi4sWLke51Qyrj4ALciZCVpEkXmoaqCyMRngvuXgvCdu2Q/Sosf+Eas0IkbjDXtEh4ajX4mXcvpz/5/W/mxWq5gBXrnmIYyDpVOLkHa/gkZ+7esyV94QufD/Kf0hcLtJzaSW83wccLXNuD6iGDDbyKAJc8E7WlT+H1GKoe5vSeho9jePHMM8/E/T2PONpjj3Oqce/nKDDthidmarufEGORRWifeoHtv/jLb0fnk5//+S+EwVKKw1q1o2+9HZ6BYLYM4JtQAB44eDj98CcvpT5Yz4ceuBdSJFrONy7R928HZPsm/h4p2Pot6drStnQK7+Q6JTTTlGUsOOdIcDRqt2XKM99KmGyHsT194UZaujWd9uK5dfXVpx0ti6l94EJqv47Oz/Y+SuFZUaTRK5nfeZjSs9bTsWHrWAuLeA7hRXA/arAPQd04T9ZvlvGuYw0cO3cyXULts57D49EnH0m926k9ZE1pcHoJv1VeaCXJEAcY8EAnBsfwyZo+Qy3xw7OX+2M9aWEEkPUcS10t148b2685DI75FD2TXDOZSZC5JtEEi+GmetiGbOBC9jHkPfWqMp0kGyYfHq5K/8yxVqI+k78NXpp/LwEWgxMPKSuGZXpIAU+YVDGzi7OlBpQeubwty6n4t00MNFK3SdioLVbNwbbKAXrm3JVQdKjgsDfDOU42vY90fzcVGkvD6O7b8kqdNA6OeQ7bBub1KuqYteypFv7+L3aRrLqbjNKfPfdYqrVujPh8ZRT0n4VTK+uUgV/Se8EdnmNDzkzTibUFN7+9F5ed2jWLdhm0OoiXC7B5Fyi+bYUZ3ghh0BZNlU42YYghTzOZgzFCqlUWwTCEuBlOj16ATk8k090uGnk4nkKeeG4iJ91UqF7Qo3RasXZnhJS6KU2Z3KbK9aT2kOrU/b5t1T6LUiNmRf4ALrfAp3Kqut1mp3TnpdxPIcuh0dlC6cEaBsmu6moFRZsjJtVozkaT82QQ/+b7L5JiPhaTvcCp0s6pbC83GQRbyPb09m4hNNtDGcYOvDjuHwNlq56LktwefShSsvK1HsFtVkLFgsgdnLAaUzfPdQpiFenSIP/kxRejsl1pjLfAgQwN5NqIKYmJ7dq1J1LBQ/SVu49us3pe//Jf/d/pv/sn/0NsHMW7DgDe+vcWax49+nb66le/yhgPpxt4FQPXbkTGdBrQ+ND91O211qfL509D/txKGn87LOa5dPzaeLrdfjhNYMxn2NjTZDDn5lZTyzrkQa6xBoG3RUKpNQzavqsUWh87k+rhwTQa6uzBCIF5dKIRvXWCUKFtNe3qwfBQCtKgnhL/3aYSf/Q2xgSDrvBbqSdl+DyNwRkiS6fULE5ZOnb2ZLpwHUO7a1s6/NDh1LMF3g4cuk5q3erI/onBBXWETKvUBkN9wyDxIw8nMZpxqAd61xqizCg3JIt0ahBXPRTDSJW6XqHLpCB/1tvKZTAlg14hQZUyS82tLEGjEcsVB9m7yu+nYaLJJUbL0qh5oogVDRj1l3tYd7vJDFaytvtYzyZZbE8mzUWI9BbCbqowSIcRhJrhgPV3VGuG1zQEl8naqBpCN1AVaBNLcNAOUEmxklURaprTPagiJDTBZ65jfIgCajlEh62ewAh1s6amSUotUsZTzzV/e8f7cdnSPv3MPKVvfunnAW8IN0DJqpVwxVW1G4fKk3o3yzKtscg1rUcAtbfiIeC1gDktUqJgWNWMW43hBUAbxRiR9tet1PIziPVsXjWE6lgIg7CpZ7DyEwzyNbg7uwlZpNYbtujVmLZ1Ut/DKO3H45Gjoaf03nvH0xc+/9kYJ0Mh43kJh+rwiMHsxn32lDHd76bvgVvj6WU/921wVWSsijuKM2XNcbptQFLT2barRi3Hku2+Z8BnllgwqwCLtktaZEymGINJQEOJanpP8mFGRwBAid337TuIkdgbFfaNGKN77mFsoDco+WtJyUkKPh+lZMPK9XdIyR858mAUoOr1uEkkQE5iKDW8jz32WCzsF198CQP1UIQV7713IgTjldy4cOFchAU7IcNNAsiq4fyRjzybvv2t78Ri/+Wv/nIAxmbw5LDoPXzjG9+IFPknP/nJwCq+C2+pC4P92EefTsdOv4vy4L7UQ4fWM3xO19Z9qa4PDtPV0XRuai0NdRGC4imv4NEoW7PGXDfhPTfCHxODWyFBId1h2xv9qR0eUO3seFqhjGieFuSjFTDZeX07JRqPNIykpztn8Vq6CC/wjjjo5vDurkAAHQfAlrPUwPzMMV62Fl+rJ5tFJDGHoRgiizmJt2mp7AhY3V7C4v3U3zVyyNSBd9YCIXhgKesiiGM4JtFQgyA7XnWD0Ccv6BtZWrigknj4aHwMxwtayUYTiSJki6LmwrgsWQDN65zLeZ63ZVX8W+PJc6bagxXOcyoS6FHZGSW0s4Kjrq9kQIGXxN93ctB3K3HD6zownrc5aIQ+mlgXcv0k+5pxNoQLhYGQE65N7TSrmMT4zmPEGpljEwFSGPbjAS9DBTkH+VP8twrmvcmXsctkdCdG6DVITScH5STXuSiGS5SgkYpmEDz3rTaqN+4qT+krvwrGQvW8pRgMaq1tZ+zFRaFrKHQK1JGana2kLKCmKwiFFaR6K8CcbNC3vjKVWhuZKFz52YlbAQBK3OgkTduJXoxViLMsmNvIic7ahqm3LR07fyroBF0YHk84K6P1EFw4cm/Mmhwgk6Kh+c53/jr9wpe/FHiKRskTya4qypFcR+RKpqo8H42bC0PQ2fdRkiPwHsIks1ZS+DNwCP4ENUCxOFtKN7M4liljuETN0QLZOVtNhzY4nzPF9S7hXYl/CPjbwntmGuyBJo5NMHEFmz1E28jQ7NvdGyUtGiVbQiufYSZNa/LusROEkrujZOAGGtCKwFvdrfKhwPXjH348loTFlgLfhmCXCPkEFe4hSyPQ6muPHH4gNI/OU+ohk/nb3/4bwsLDcIweCmxKUTD5WALgL5OJexTQXKxJbOmP/uN/SF/83GdSY1cr9IA3yVTtQvOqKfXDQarr3pvmuven75y4nibbtqWRjj5gU+aRxIaFyBp7pXPrqV1ckyuEjMgsnmn3a1dTH15Y5epUWtxChufA4XRztQd+DvWRtFq/F3zp83UTaR/G33Ihx9aAZJpNp/6WJMQqMrcX6ORrKcnWfTtzGYcHG7t4Qe8FZ8G2SluoWZMeEa2HIAgtQXIN3rSkRF5n/zbhALNgS3i0MtlD7UIJ3aCUZA8mJG54vlRViE66wgbgWoboQUDES5m3vZiGyfePpEZufKlEsFpJIQmzKVwrVRlM3ERnFbwTU/eSi6NiQSzOEhsVLvDkmvByW32tIV3R5LQe0N3DNqAE75/1XHp4zWqY4SVI8qyyhTuPFSKZ/fcejqz4GbKMJg7s39cM+dJkyE2SHQ0YTdIzJA0mo4UWrILIbLYjSaRBV0fsWxVX7i6j9Htf/Br1SxAHAb3sn94DeGsmZg6xqwV8Qzkg4b1WAxCuKKpmdkwWbs6qrIMat1PEu7ZM7/UZCjF58SIxbT3Fug2VpDRxLefwPkxAr1Jb17lvSzqOgFY1hL2dAJMuinOkZ1UJFPS+DY/HTIwb2tPl5ZdfCvBYlmsmCE4R0uyIQbxJ+x5JZT0YF72tEUhigt3G5gO4wJ6E7YQg1jeZgXPBuWj6+d08P8sPcmKkCSjNYdwmgBhaTCyURfAmJ1FCIlsTWWsyGcukZFkclYQz27fSjjs6I66gqLktUsd6S7amugRRUpq/vJPTsI2bOZ1M0SvAdQ1lxCeeeCJwsmPHjgHcPhT0hhMYMo2L7FsJlILyym9MIwN87dq1ALEnUEZ86813uObZkKW4eeMybO89wWAWU1I14eTJk0GcFAi3lOLto8fSZYpRv/YLSKQSfl25fiFtIbXdR5nJaRpSzjURurXtSy9T97O88740wsZuFNQGYxRUrwQTWmbuKgG3W5nLbopWp04gkkZVfTMn/DLe8uL+nekGIeDkSleaZf1g0lPv7JX0afg+ByEhdvMaW2ctEjZYJN0Kt62hAy+H6zl66hie0Ujq3rY9FC6XMDKypSsZywqMit6GmTvJgnYeNuzXG89sbEBbjKT0jBxmKXuc50wjFTZM4yKArTdWhFpudgmH/s7Nv7aYlaZmuL6r/VchbWb2+Fo0+9QwiSUagMr/KdypYitH49LC4Bm/aaw0mMEMkDfEN/8GuJVeexz+GJZGjBE+fPSTE5PVeGpw9fIMK22SIYE0Wo8VmltLsxhQKTSs4QYoIb1kbRua26FZXGStjIWAUzPeZ9uu3sA/r5+9kppxHjTcc9SwVjCHaquv4Sg0Ar+0sHeqKZn5w+E37y6j9K8/8QWkR+HicAIOAk62s7HaoKdL6xpCS6irnbozMjNTgxOJeWfBwDKlIwesugB9JZZVVHLD6zQVrMQ9JARagJfSiEfVCrel2kaNDNA8Ga6K1prUtqcnDc2OpIFxSifAN8QDbqGmp3BVJ6CqeNAZPKdH6Fllgar8myYyKnJKdNE1WjKfzdIZvoUsBfiMxk3ms7VctnCyhkgvTFav3pKUAGt/9MIuXb4YbcCbwSCcmGnqrQRU11mAHPKc0rr2OcshRuAkris3gZFdR5BrYdr+eHS+RXqiHnCReabteUdk4YK0yyPkVFj0nar+XaCZIev08KHDhC0jEZY+TsimgXwTQp/3JtYhudLlbvg6x+a4CFB9P2URhh16VIfuOxI80r/6y78JFcmv/vLX0huv/hiVAmrvCH/VdvY9RslqffSjH4M4eCb0m2U4r/F+9+2m3AVMph9ZjnZCCEOy2RlC1OYd6ULL3nSj52Ca7gGjI2SrowaQYCIq/edo1T3DwVPPXG/hwGm7OJgqjl8AS7oIUxxSKiHjxN69aaASba01Or+aPMAQtcBV+9jgbDq8PoCRG8WQUNzN2HRgEJcJA5fQ+q5oqko3KOkYo6ymBbyyBQmYJudLnSLxG8ZDTtUcjybkmVVb7IEUeWuAppHWwSFDozSM8ySOlEsf9Y6yAVlepq2S3XM0KEyOGJSekriThF1/1hBUQnNRElhG/ukLZ6L4V4OETwUdAeoK3KRaxmzN7CzGIg7kgul/R365qDpwzRT1b3pf6q8r3UnUmxq4vgawn0bpAX6uVBVyRRokiZu+XpVP/0RuoI0CBPItFZmnakL5k1pggF37D0Sy6DglRbPiwHbX5WDrgizbshWWOPc3OTiNFBGUGhtJaJCUn4b5I2WgBoLlIh7iEmv8jwbeuLuM0r985vNMMsA1lnsCrGcO17rXHm8ai+vImZIp68MTmUH8fJaU4hrs04VFLDoUgVktNxtGblIDJ16HJx+7Rie9kQVUg0GqYRT0XJQxbegmE0OesqqTgsgLJ9PB++9LrXgGyihI9bdo1FNLXOlBFPNkSgtYT5Jl0WNwEQmMK/wu6S30jPGQ9oIraZSuUIQogCzh0n71gxi7XsoO1MzRUAgYmoFx447hHTVhjNtZ4Ass6qtDEOcgeboAYyHaecV6F+IIS0kUfrO3ELxjxPBZONx/KyFcG9LBNSze7k56yhMualRc+ArKWWC5jdPfTKGC8LKJxbb0ZDRKhjSGeVsJ6xTgugFXaQLwW1F3cZx3YVh/iEp9N9/RN99IH0KXWc2j73/3h2n3jr1pLzyx8xdOYaDpUsHfW/c0S5hs1sZi3jHC3dzjjpOS6vAmLMIcWa9lgO5OOGKVfMbUeme6vfXJdLZhW5rD81tiTFbJ5q0Ablei+dNEuYiZs4V6a7cod0DIvuLd06kT/e3epYlU09kHMN6XxnfuTZctqGATzQuEV4D3sLF3Ty2nrVOnUv0MWTA+s5YTezGIiVAJCLlsYmmkqHdZT8V8E90+biHXKhbYxEOsTElXsTTZ0G++eTQ9Ru3fxO2bjCse55MfDvayIZw0NW83lEz1TeLeM8HRr9yuKqfupwnV9bii/ZTtrvGEld+xy60M8jkMaAXpsVUoLcsaPTxoBejKJhVlJUKOC8NExY+lmlJIu2EENVx2Fa7xoXYY87dCFMJw4jnJysaDs5qBazXczMXo2WPy3TzYMkkTwwofsM6W5+BJ7ptZ9op8LzXJsnAe9avQZNZs7CA3T09Xao++JnhgSBZYGOO36LbLauXz/tV7f3l3GaWvf/wX40YE2BatyL5yOW0H02gh5JlgUWsQdpFanx1Cu3hUHhKuOap5DAGGKYuxSQ6U5Wyf+haASCVMVtnE1o1xuIbkgqdZUw/ZgmbiWbyl05zW2/ZsRwcanWf4KKNsRvVtLMbsJ1TpZCH2CVqzYC4iv2FBokQ3ZTT0knpIkc+SFr2J/KopYt3ya2QerIjXc7IU5Cps6p07t4WnZZmI8brZwFtkgG6Bidh9tWsLzQHhKvUPX4/aqlVYw8qu+tAEVQhqFMvNPnWVdvjg/tcxzJ00SOhFPdDzvLEJcJeFIqmzPI3ltuxWGxqP7srVK+nRRx4N7snbeEcapUYyakpRtLH5BOVvE7Ipen8fIl/LhL0XwLn2US6xBlfnDMD5NuZljVP6KpXv3e0UazK+4lOrrD4N9Sr4gA/fz/KDGULdrC8FMRQj7cIFdUBemHAImdp6DNRQ9Y7Uv+vT6VQV+J6Fpo2E4jDMK1bgi2GUotEmRnkVlQiKTFIl4WL9NcICZGYP4FmMWlC671Aa6NmWrpitJftajadZJfYUrVlWUu/0qVR1+ywdevlMSLXrHFAaGNdILeGt3U1qbeZASU9TxzaSFFci5LbXvXwu51TNdLHKk6fOpF5UAfYxr6+9+rdRQOy6swR2XeVUDxTDP0M1LMI8h0fOopUZsowv6SF5kJUA9fWrNyP0ncUbce7VBFee13pBQWK9JJupRgGu5sLTJ8I5PbBihYQ3lv+RaQAZ4K7BM6lTSZWVModxnSLTHX0NVReUfY2XU9Jicsvxujh0453uvHk0MA2vKUjC2cjaDMMLCl33Qj3D2sHQZi+MnWGsGGxwqQwvNaKsD0F6+Vu/d/WHd5dR+t3Pfi02q1KlipCdoQrdvlsaJpsqXkDUyxAAEb40TcpYXGUJT6GOBSTOsoQbagZI6Vf1ixoAQzVw6nfXEPYJmNbKxlYiiAU/UwuWs68vDUyS1uS1OxGZmmfALqOHfYC6L3khk2Tqxjj17yfccSDfJXSRgyR1QEa2bYl38XdOitrF8oEspxiEpCjfRylXD0n1jPci11FjM03wCQFNS03mKYq9ev1mnH5dqEdWU83fT6vlScBAdXvW7PellK21c55urg3VJ9XH0TDRoGAdoLUTUmE3ZFCpBM0ttQHGh/Y2D69bOZAdeEqexAL4h+ggUc9ifxccafs20vAYpWvo3ixx4m3BkIod3QCgt2hyleemGIcdO7aGyuUc99xmWMOCm2Fhy8AXXNUzncYwtUY6fIV+arQAwkB50YbC1su50MXpqshIVVLDVgXjvpHwqQ3i4Vj3ofR288Pp1Ep7Gmd9LyNMV4mBbCOmWCKzs4B3sIChaYY6sY1uHzWobLaM3SYMmU/78Yb7MR4jCMSdAKOY5NHK+LQDpNYB9tvjb5oMVMvAK6llCs4ZWlvdPBo5+VUGsH6+GoJhM+9Rg2dqbVd1YyflHpciU7oVUXtDsmA02yKc+x2CDHmZcPjjT38U8ulb4IvystCUUhaYa1QPSjzQTacvoLyy6eipPuQAACAASURBVPmoASv0qcQmXQvCAdJJPEiuoBCQFSgB0/FIKvE+K/TAWA+LvK+1b3bsDWmdwlCU30uv6Y56aPabcn0ma0axQiVL9J5Avu1/V8d16YFbhZClinNxbfklrSPkUPScQhqFvy94VRqSUrU0dNqDJ+XnZX16vaycLdTo0jdQYUTuuQT1/e4jl8ZUpffa2Ys/5etnRgn43S/8ahqGDd1LJqyVjX2NU3gEL+IeCh1N4V4izWwKu2Gxjn7qnJTkbBdnJILhYlITp6G2lSSRc1RLe0q2MIFiDbaSqefRaJEZp9gyUrvr7XQD2d6RJmGVDk5Q5U2xpBrM58k2qQhpul/q/VVwl0cefCjAxRP8bEgmZ0cDqHe0/559AXQKKHtCBBDOxrNc4wDFr4qvaZQ6IJFJoNRbEoA0g1fBZjp36Qq1Qgupm/Cuub053Ry+SQunMWJ2JhjjGjVuIYxDGjkfLVEFXk2mo5p7r4DZ3tVMuQfNFSSDV7GQ2+zU4inmhmADDVLKYNmMeKdp8Haqs5s4ee3XZabF7KDe3jyhnro4fr9FuCodogkjOkkooQeknIv1hF6/75e1qylsBodatpUTYWKjHVpZ/PJuVHeUee5idE7cHHOEJlhfqn/m0wHe87FHH0w1SHocpyPJtyY7Enk0DBKyIqa92SBsGfwi5qxBbwEcSULisbOpBwH6VkLE3h7ak3NnE3DBzsEPO2MHF6VIwN7aMWYNXIc1hWN4RV03X0p7KkfTbvq1baWjRIPrAe9gEYDEQlIztnXiN0jHyA27fOVihPxdyO+K0+kdTE6Q4YPzNQd+8pMfvZy++Nkv5dIUQq0jR+6LjKcA+ioGJGfiLOzGgKMVH40bYpPmhwffGBk21R2jtTeGaQFJYA2OTQBWmNBK3kscye68qgIoEmdFQOiUFCo2mWTpdJsY8eTKbO5sWjQoResr5krD5+eqAe/cV1lY55piDKMURfIk95k9mUJ00AxfsfZ8e0mlUhXK+9DQalT19kIFQGliHlIIvP/I4hnK8p4eTKVQ4oYWWVxpRXpx5czdZZR+/8v/INq6tLCQO9FRWiQzcPI9PBNEyxpxrSdIL5t6399JVfY1smuA3dUW7RIGLJEa10rbnsYyDWvI6lhM4lHVYeltSMCp6IBbVQTWUN9LOACmtN5WlU7dxHtA1kO53ZuwsC3lELBdwHO7jEiZ5Reypq+QdtbS30ulvMMoe3s3+kAWX95Ce0hDY/ZuDc9OUXzp/+JkV69cYhFPkz5XlxlJXwzMJKUMtcTkpwkJVeHrRmGxA/G5Uchr4/Bhlm3Z7Lqz3g6jFArYnry6vmrlsCBr2HjL4GnAJhhdYnbVylh0GnVPPMlw2jPrihoZBz1P6/hcjKbTJf15UkkElVg3CwDfQSmIzw9gcC2L0LtUf0lCoGGDr3PDKMw2y3u5nDVQCxgyRcQEU5cI7TKwaqGxutxyaMgsif4yJyucyAdJBX/1U89R7d6ZLrExfrhQk74705xGq7czspQckXWTtDfViHsPMNqI59RKCL9ODVktbPIe3m8LG7aZMPgqoPQEmNIg2lRDYHWLFqsS/tbB6G/kdU0YwgXS1H1jb6f72pYgDXYS8uZi6gWwujkwLUskLAOq0JCA/8xSdzgL6G3Y5mEiK19u2oXzlyLc0DN/4Ycvpg8/8lRsJJsB6IFqKRbAgRZDj4lyEDwe52we/KwM32KD+0oNj8ZJDx5D4PNmo8LTEJfi3jxkNEp60/aEi80tYMyh5H+5/VfuKuPvggrg+8XrilZfhWihGcPIyukpCelEdi4bBK/IotzSa9NAujaMFjQ2ev7THDpmjiWm5rZYMsrFavNn6hVGg4XC2/I6Xb8avRAU9J7NTHqtYRxzmOlleO8/nj9xdxmlb/zirwVgPANgtp3iRk+Bc8g9dFn0CXvZATpDHH9fH61/Lw6k+UnS6nhLdGMLzEWAWo9jRRkQq+SMlXNbCvhDtNaR1s5kV2G06sgAVLfDFMeFr93WmE4Nnw1N5S5xJThJtygFUfZTAlo/4ZyZBLk9YxAUVVx8ENBXi6/hsYmgYYpEsyu8VqNk/3rxqC6et+7NtPoAWjz7KWbVc/LmpiFPSs83XBweHoxN30HHXkMn3ys8EiY5TlrjcmuRHJRykvnRHghrZFCWpjmdwZhCzhcgUb6UqpiR/mWBSMDU2/SUtAW5qV2rwB0zN4WdNUKDCSzDn90sLsAoi8CAWHITRcasXwXNsoCL1eAqU2pnyCSxmcWwzNQs4KEYrgiwCpCK0/XCHjbdbPX9Kunoj+67Jz2EF3yL115FgfPPx+bTcfraT1dSfrFMcgK5Fr3dyWabAs2lboxe08kLqePaQKpfwbDi5LQ0ERLxeed3fSjdpkvJIoztOesfyaTVoNbYuD4LVQBDa+MHVAzWBl5Le9rX0j7q1lqoCbQ91yKbG0EYwuRIb2JFzTzhnRFaC1zr+ZhEUZRND0NJFlnWqlKe4NA8AHlV7pnhvDLLhnuBJenlcKgoYxOKElm+In4Ob8HnGdOyvVUZcilbo9FzDnyNLZSirTnvpUpXKa0TiRtbjIVXtIkcEBs9JmgjtHIdRZt1KTHMuZX/ent6MpbYGFq5v9atBRQf4hHXI6dpk4Fz/bh2Km03XnhPYQy90cKzKg1k/rdeYtYkc+yiji87b/GVQ7/Cq+P3P5g4encZpd/54q8EKKY3tAfsSGxymDKGKdxlNYC8+EukYZuWCQkm3IgsJTNwZOJWOemCCWu4w9wv4EYtzsxDpmRTsfCa4OY0Mtk1hDJ1uNK9vWAdEEln18GmeujcMH05wo5DGJRRuUKCvPfdF57FAJjPIi7pPjw2F4ElFFaBy9q9caM/BtHeVZIhxZX0qrrgbtwAx3ES+/CAzIDpLek1ebLI15hVT4YTdQLPSH6S3osnsieLi3zVsoPwjkzjSl0yneNM6i0R2mkM9PvY1ItoK2OJ45RchsMj/mE9Va2ZEk+iKBvAKHPNAvamh+ow1GGUMKCGxS5E1Tf9OLN1ektqLTXSBNSTTNAyUsQqGfKELGV3XSwz/wchzrY/4/CX6glLt2zZAb7UwfAjc0JJy0OPPISBAtdTp4hw5UlqB1cIu4ep/j9R35V+BE3mGmUJ82tIo64QnsDDqqSBRCWFnM3Iz1aRqeymH1oP7y8hsHFrV+oHe2sCx3u37d40Cct4WS6NQDA577aF0dRB2VEL5SKNjP8KAPXgraOA01XpAJQEzFDUVc4Rpi3ASszZdQ8zsA8M/SrGSplWC6gt/Xj66aeCz/Wnf/pnsaGVvrWpgrrthu2hv8Q4RLtvQnz/poyvXJtViKj5gpAU0YgYyhbsfrE/vRr/3gxWtPSK9F0OvVRUDXQosB53MUuCeY9SpBKA5jcRLXCNYnhWDKgFrzCbc5nbyhc8kfj8orefeKUelcZHvEl53ezIxfN+bnz3UNS9Ejty1gNnysamDPU2Y1zhAWmUwgfb9LURVt55LhvVyvTd8dfvLqP07z/3tRi4W4RPYhStzfCPsN6n7biJgLmbzPBu4PRw6kWKYnlmGR+pEXzJsAFXn02tlzSBjIVGyVDCTrA1hH6TyKh2kl6u4lRoZRE1IRWyQsyzSlhQtx1m+I6GKAd5FEazIKMZqrJN8TzewwD4xRG6flZwetoLXUzJtLvFlyOjt6PBoIbkMqRBa+daAHJNg2sALOK1uHEMUNZ6NNdQnKYsoGonjdMqBOSwMgLarsUoG+ARuRMnkZPb7JtSpnpLmcUbFiK6Ci/NWrmdN0QlEhGexBogpU3KzEjeGHhNLFoX5BKbRODVr2pDKgt8WRoBxvKzz/nZ9Rj0quCeKH2hBEs14mPwsjB4epd6PxI9l1igk9yvrPG+Xjt7bA99ITfeVerGHnnkQbJXKHBy3Z18fjfG89SVwXSrY19CPyCdgwg7Gaerbbth+MLxqWyklmqC+kA80loSAPUQa9u59+2dW1I/m23lwM70HkZruGZrmmKeq8DKyBWgqzSX9kBo3Yp8bQ/ZtzkM0wSFImdvn6a2jqp6AOlV+gCusG6mIZ2uEPpqPDG3kHLAK7nPZhpSaETFDjsps7HsRpXOEyRg3EDqMOV2RIqbZfGzrN3OWlRhgsnRSw0DwlzX17fH2G6QJhkH56Ow6RHala3LM5YDFse60BDOYFQtlp1TJ51r0HNbj849OcSK7suxJrLRiFbqBXbjumJGA+fLhqTQng/egpB39lj8sig3GqqGZEnWqw8cVx15vkxEuT9CV7f00ArXZ7NxLGHysrbv/TbpDoi+ySyF7frexF1mlL7+qa9E/H4baVG744Y2EIN8nnS00hu9VJzPMjnHXjyVtrQS3pF1WpuxORtV13hExt7q3YwjVbIKM7WpGa8BfkonHT5G4ObUePKRiatlQqvsHlLHBCKjCrMybTm0FxbzSTStPxTusi1lzBiYCVR3pp8uDFv4/Gom1cp/KfF6Sno1kiPFlFyM0eeMBdhMpxXjGltTG5bVmAoHU5IOoEHSK/I4WtXwFIChCzJrOmWxrnCng8siTgpwquqmonE2rgyhN0FTPSaMFae9311wa/w+jJbbws/gu902NGj+PjJBfJ/lb6P5gU0YTEm6ACkNEJxW1MtNKpF0xk3K72vITlWQLFBN8M23jkbJyAMPPhibL+Qu+HtxmZdefBWxtw9jmLbFRrh06QLXIUa3U+lQ2kSvpp0NdMyYHU6v3wAn7H0wHa/cjsdEYSis/BpJsNSUYaJT+xqZvss3Ui3YXRvkw4oKMqZbe2FdE4Kio3Wd6xokDV8P9lNJiU0DVIhKDodugOdesod9AOF2xLk1M5quo/F+ceyaQBzaPvhJEFXXwFjmALnrMUDbwYy2gulVc6BZ8LzCfdqFV+VGuVfSRGy8adtpMUrbHNkEgIuOTR0ZrpgsxhyD4peOiXMo70hR/owVZ35OLpaVxb0YOOUUno14naB5WbdmeYl/5ByVuE/gRjwk38ovKzNgJS5VKqKWSgHhHElhz1cUvKkAv4O75KGXsSEz1aviWxrKHFOF0bSwXDKx61I1BMm4wbHaZFtKT+mDbk7ZU+UDjlK89+av7IWl9J2Ju0xP6X998GPRC8uTXI6MnCRPIHuOT4A1uShUXDx3FMmMcTqTNAC0DqOVBJZgqKeLSwISrz9rZO/aawmKRDvS/7BwJwZRDyCUa2NwLQysgRZg0ckcC6MBobWrfKa6RGrfyGg1Za8yXx0ewzILJ05AJtcyAl1iPSVDMbNWOYa3t1t1lKC0Uvoi32OaTdFqIW7MgQQ1xd8FIwWhAajxCrJx0QB5cJm1MashOJrddb+b6l9WxN7TV8E4U9MS3kK32/bieBd8X7VPmenV6CXHCU5Y0Ui2ph7PU49GzWvvz0WU1TJJABDquXtsgyOz1nIOcaBIUbtYYVCH9rOVSxi/NerQfvzjl8gy7o4yFAmrhipRGoEY27f/6m/Sxz/6KYiYeI+M21tv0FSAcKmHLJkNEhoIQ3sqAfur6HRS05GO1x9I53hMJCRtF0fQHKWKXbAWz7APmsLiVarzyZw1zU6A0SEk1kTHWgprh2n4sEjTz2lIkb3Db0VvvzoIehSzpQYOL6ioeE3gJhD4BjBaFwHrRyg1qaChQhMUkHUlbagfmyH0Z6FE1vT++/alDnAqoSXDOdebDoW8tL1790SHWJURDLcsOA2JmeAiWZmvesOd7JMhu2sjV+bP87cwsyM7VkANxffAXCIlnh96OJF2L4DkkNIR4/E18XwOu7LHrPHLG7wMp0qPqVQK2DBKGsJsjoJSYqbRtRdRYRHaCRnc8d7MwlVF6VT0J+Sexc2U3HHO/So9rOICsjErns+GWnD7/QZos0e1YZiku/Cn3xp75YN2Lf79M6ME/Eb3vSFEr0W2CLSXgbBezBPkPKJjD3IqO4LjNxHiOnM17eylvmloPLUj2AZKmV1Ztu0yqe4JXPO2DjIzrTC4pb7DU5pRHoFTogvD0yQZrVB6nFN0i78XXzGYaQIkdgIkA1oR7Qp1WFeYsE4yUwLPxusylV04cnsE8pxMQUu9vGZZ5Ey65SVmrPLpRbyvakGpAS7wSIZJMTcBR79Mo0uKC56IKlrG9/woduDCF8SuwpvUBCyJ6YgCYIwE+m2AqTfT3t0XoGo1Bl2meBdUAzWCTClX8ZyGz9O6iTHJp6EFo/a84+8xYsps+LxGyXudq4BXEhvPWi44VhilF370Ik0IHog6tzW8RtUfF3l+gVq8H/zND9Jzn3gusnNWnL/5xt8Sfu+NzW7Gr4+i6m14kqscCtfbtpNxQb+6BqUC2rHX4OU2rIwS1kIuZb463r7C2E+lWrTV9xuaAeb34xxfJoEwTVufSWoiGyg3+dDgUbxl8DKM/Br8tUa8H+qRoRTMptE1WzHRygkiZKLrrAL6NrVcE6QX97Bgls1pUfbDdH/ZRicVd4gJFw8gDwiTGbLbZcQbvrnWZMbPgblNcHhpgNQ/Cu+EeTLTpPfo2Or9RhgMlBDYiWul8Krc9H5l/k9+PgyHYVY+6SKsi83Pv7O8bf5SL9v3CyPgf0FIzL8rONLxvlJZDM3L94yMV+GphVJl8Z6lsSrfszSWZotVfPAg1aNz7a+jYeV63jBKXpuht58d7mC+Cg/NXG33PrfqA2Yq42i+7lsjL27c3+YffmZG6dcbd8I0fiQ2uyGSPBWZ1Ka1LwNySghU83kWasAVsBtlMWR5dxEKNFEoZnjmIptiEd0m44IgEy4pJyUbTi8gBp/J6SCj1MLGlu2ugNUUadsZNpV7XE6NBZe6s3psAsp2xZ2lXktvpY2iQyc30vnG7SyMWh7RRw3vwi+lQg0lBT/n7Q1vKMWYh2gb95IB4swBWaKYVgWEaKntKcpqaaR1jsWK86amhRyU6TDLpnSHWsiEE7l7hYsLQ4h3UAlXqRHuTxdpdtnrLhg1nWvARGxxrXicraP8t91aDA/Ex6TRRZtyPa4ivZzbQuXQwiFbYgwrzNyhyLBCu6I58Kvnf/gTtJ0P0D8P4D7GEXE0rmGVxMObr7yanmAeZR77udcQ8QLCo+MxOCGG+6n9u9IWeGKrGP+bjXT8WO9Ory52pSsNeF0IgLUtjFBCcjmtIazW3Y//VUfdFC2GtuMdjQ+Soq7bnq4SOg4Tfi9Q51gPoP0JkwVghTcIPefrqblaaUztuDgzaLPPVg4jOXI2DV85AaESTAvjHZub23Qc3EPOk5tcVr9SI7PTY7DQR+OQ0UuRMKsksB7yH//xH8caCAkS/riKzw1PpwSw+V0pvJabmGZQeQ3uU4RPBVid7UkeaxMfJbZU7OciFMx+RoR87vQNY+XzqjTmNHu2AsX7bLxfqVjp55aKjvl1uS1O8Z7lv1mk1RUZO9r85WFbYkpKo4TECmsik0KzlxWeW1xj9sTKL5MFrqtsrDK7OwxmGNiS/KlBzWvwW8M/+juf7xM/M6P0jxvwjABGxWAkk82QAYpmj8Tv44DGnkDiOMpOjIA7CcRqEDw9O2nBXQfe4S6aRCt3VLkHm1dyMsvLkdEtl2aZk61B6jwbps322faFx4tYLE4TvRaVHPU05GZ48tRZAY68hSemNHwnQWxLIFnDGUvLTe6pK0nM92ICMsZgnZJ4jrOVY3lDotBWVsYET8nupabUJ6EBtHMit0ALmOTzhqntWgCLsfupXB9Ba6UrwiDFws5GqcbwjfdpJ0u2rQf1TsmknPAZfMVbxDhVYMgiaxsAZY7f1VH2hLI1tYsisuHchxSBZhpmKrkqnrJE4e8y728IPDYuwdKuw6giMH5GkiYNlqIkgg68fNZVeFf7du+N8GIZjM9waZGwqZVr7uG+v/LsR9NWOEI1ZKjGYU2fXWtPR+da0mkM0xKFtDXgP8vXz6a1oauhRlg3divdv2trOg+lYoaMXj8daKZZK5X8rprGktUjA2kHnz8NvjOk2Fgr1AN6BzYzB+14w/Vzt9O1N55PlSM3KTgl20qbosiAuXk2yj4EoHPoER5F9CEzpU9mjnVgaPc4Qv/+bJdYs5shV2vyQAWBTVmobEVienK2S883gHGNQ/6M7MuURkFAuSwRcYNmFPmOt1QwJItry++X57+Iq/NbhqHJcE02coV5iGsoPazyvUrDtMkGmPXbMF53ni/Z3blLco4IlM+JDwqnqEzr3wnnSg9K2oiP8PoMV8WwilHIagm2sdIL940q04vLr266oDs//syM0m+AEZipqSPOLxeNG1xMR9B3Fnfa7rLVDJ5GQdynE82eddLK3WSIGpS2wBWfBCuYgFviAtJweAqq1qjIm+Uq2u1mPKUeer3Vsjglhc2zGScIteYQVTdNvKIXo1CWoLhuqTrFgooFxyR3KckLSXZtuOg8o3Gx2YCGbQRDug3ypHwgDZGnZfSAK1ou+fdz1OyNEabYiWQILepOQog6+onNYlgHRofo5kprKPEh3luMSL5KVK3HYaSyJlX0cp4JnZqo/eqk1GRuGpVBwiZr8pqp/xPHMoTMZeu56Z/ra5nsm2xswehlvKa56fngVskAF9j1nvX2mipb062bw2lgcDjCPMdhySp7Nm4NeE0z2T7lh9m+/FwbYXKrPdTAHaJdPSqO7WgT1XBNT9Jq6TEKmrvAf2ppG7RkzRvvf36hJR0frUvDc3il1GMtjgwTgiFZMzOUPkGpzvmz76WVXX3pJCp+N2hSuraALMYCvgJs6AkUDeurIUjCaK/i/mu37ExTzGGTtWoY96VLZ9LFF75H1g6vtQnjiQ6KALG1eLG13SiMRzUGSApInPoh4ZRxIsF+DdKjqEWo0Pl9uveqGupmtHJeVccP4iSBy2ze734O4XGYo8Bd8qM0TNkAxW8Zd1+XN3IZjuXZDmu08T2zlkryY/7bbIYKwL0wbHFzMm3zp8c73fna9HNxQL3vwn11cdiWRjLrREFhYHJLKkH5Go1Oia9p5MV5zeRqeIQoQuK3JFgW/K1cApON5ksrdxmm9N+j4KchMfUv2BfgHjcUhDwMkDK0Ao71hGIahWkMkydWBdmcdtLBLcicGMPrKU2pICjGRDbIkEmjFMxX5sSEcxuboo80bxPvJ9t50VomwsJBcAJinBCvinQpi1dWcYPhHq+dBsh0UZmpCZCYaxVU9hpdQTkbQ+kAmsyKcSmSFl9WZotP8RqJcQuQ+bK2TgVFssNRuDtCCNJGqFWBh2Nr6FtjNCLEW1LSQZmInDRxgRWLy4MLR63e8A1W8iRdPxbgbq1TwOpEH6bjrcRNOVaGqbUsAkH2iPVZMOMUMFvHtUL8aOuhCYyB5EnjWDt+GLpKMWjB4C7wvGFnlcJisssxjpV8uLpG1eAL/ttAwuLvCsa6nvFQlMxw0QxWCzHeFjCfT374ydSDaqZAcZ1hIX9HVVy6MY9s7nhNOj2wgsD+dLSXamUN7MELmxtBSpXGD7fIkr5l6UYX7bHXOVDGMDBoQq2vzYCjoXpIVX8nwDkl/uk9Qq9R1EeX8dBmqV9bpfV1PUmPekiVsUHDi9EwGbLoLUpOxchGusyWSobIGl8JrLnAOYik/KG8Jb+7yVxTynGEx1CCvPoGhWcSxqrc99mFyf+M79lzyGFX3vzZKBmzZxymNHbFW2dDVRinKPx9n1HKnlN4v8Xf5zf2MMsefVxMdtvLBfW+5wtn6312ybUUxbbFsnP9VuLRCil4aJcdT6TEfPArQtoA7DPjO3OlpCXc4Tfly8pj8O2R7/2d9/CJn5mn9D9T+2SWzfjVyuSSf+FGdyCip5ULnwF3OmbhbHiD9VjsVsKqNlx3M0qTYkSc0hqaW2z4RWNgDNm8gDSvV+FR6c8ewsQ23jsyLIZPAOJXaJVTxcnYS4eOVsXf2chiRw1sRtOwQ3CSlCx5ENAzsEcHXYsf2S7kMOwhx+fcoORE+RM9jRxH5zDS8CiKLTGWGrU6gGkr+KU82EVDmZJJ8Kt5r99Gf6S7a3jPJcoLIqUfqyZPYLULz95arDe9pVnE1hapm2qgTMHF24e3o0qgFfqqV0b6GI/TrKLFsjXc04qC+Qq8cIovQxi0Yl61S9vnSFvQiFUCFFdjbcz+aNzFsiLNDcBdS3is6qdGqR5PjZrXTD6OCyRbx3W3ENKtQ434MLWF96Aj3toMoZKmDc3gShwJ0AjoXjy7ni5NIwdyZTZdGEJ8rH0bZNfGtIvK+hHM1mJfc7pAu+0ZQvCpSQ4qNJY6WOhtMPPFDrf0LqWHab/UM4cOEWPw/I0zqb+C1y9iaKlrbEc/aw4PqZbGphVh4cuNwM9SMbxnNwvzE/xUMT7+7Ry5plx4YinOZ3RDNhY22yrmVGAruWQjG6eyWDYOwsIWRIFtsSHDaPBzWcAaLyk8o7KCPnviBZCdWQSFsYkf+L8y/Cs+wCsPbMbfl95HaZRKTylDCLm/t/dQhnXFmJS1c0VI5qeGOmbBMM+1e9IlYhlmwmUcdpRzFQTMsh+iY2dtRazXAkwPhczADjKuVI5XGCVe/VfDz99dRuk3lnsCSHRMI25lsbjBQxCdJ6NOCMMUWQazXopSseFb8Gp2k3HqAY9ycbmp51gAc4QfU2wGT/caMh9RWqEcgwRCmxBafEo46GBUuPlY8Ku81008hik2636UARTIl5siDuVmC81rlAKO3A+jG28r+EBms7jmAAG5vlvIgyjapmflpGmIYoF5D8ZNxWS6hs2q6Z14vxb3Xgc3UdhNZYA6gOFmupwYrllykk/TbJA8nCNA4O/rwIZqbcw5OoEGFVyoqMP1inJIItCqt7fZ2TKErcKjtFTBXnsaJcM4GeB6pSvci6+3sLQN0f3VkOLwBIe7w6ZeItxTlVC8z71hGFwJ0O6tauhsJKAhXeAzNPoKuX3+yacpK9nH3/E6PrMRzlENWbbpaRoEYEguji3jLSGR2rIzDcyLwTSlerqbL9Kk8jxto0icpV1d2+lOs55Gp5EjhjrQ1lCROggjt7RDAYG31o3g3RzSoLUvfwAAIABJREFUKCcWBtKlxduk+6eom7SpBGE6LbwrAMDXV3P3YoX0ctuhHDz4qLKmMIxqgcOEo5O9ndJzyUdMPu1jU/2UbZQ9pAL5KT2gjRCqNCIZgyy/NsKj8Go2h1kajyw/EtfKtWW2yB0mtVcfVf4mRGT/W24UXkm+j/Iac+2d6zC/TixHXCe8HUmzkerPYHw2GvkA0uiU16fU8hpzpweUjW++gzsY2J1/m1QJ7899Eu6kl1OM2yYMT29Or+8vB16+u4zSl6/n2hgHyYHwdqQHBIHMDVIU9K0zkFbzh64yi6uFAWthc7XiDVmAu4hbbeZqiWiphRKPerwuIJcAnE3TG7FPYDiGYG2zuyKUawPHqcU9r1FYnhKRS3hMN6mA346MrA0ao1yDa1sEFL+AGoBNAXTpS3KiBlTsaAhimdfZDPaR12KeADdvsGQLo+SmNbtnli9AU4zZtauoIoClOD3LYliEPvUYTTNuQQeIw9EjU7WAMBHZM7cwU2by5HSEarVQIlwgZga931g4xebL0YTFnOupA+sV5QzWT5m5jCxgbjUeRcBBc1BsPntH5uqWMUhzhMur6oTjYa0RNq7wb3fJHLpIC7Cng77AtVmxpuSGtWM7IN/96uc+nw4BVDcSHkuyqIV0WE1vviVIjDMWfgLkXEX14Rre0XR1axrAe+qfgbDHeCyS2aulFq4BEH8daZbxRnhktGGvnRpP2xGBa+DQaSAkbmZsJiZvpfGKiVSNtGIjBr6HMWhSSIwxnZGhLXgvvsYBBQEjMKHgAEUuUgOVHxHSFTtu86lepvgj/R/k1mJXbt5O7zNIsbdz2Fish/yEnlg2OH7lEK2IyWMEfUn+vWTNAIPDYJjpAgaIupiysDWX+5QAuPwj51BjY2G0nKrAdgy31DgqDsZMCciyJc53reJxRTYtF9nm988eWzYukSmupI1ZYN0Z9ypr2PJFZ+A7n77Zs8/3F2apyD6WhbrlbXrf6+kvbtxljO5PXyO7ZhcFixAZCDe5in9a1uDd8NAINJBJkwCoUfJGJGbP3rqdlhFcV1FP1rSYwLSSqQf3pw7CmEUmpka8x5PQDBmbYJBwaRBD0Mzg9skGtjkgXtUalebLpIVvU3ApuGt2at+ePbnDA9iIrZQlBao75KSU1d3WGwVxUuwBFQI9lCg9cOM75uFe60mgrAkYrJzuEotEsHQJYzKPl7hM1ixcXJcYRE3V/awOt+gsH7TWvektWv3PwsOVlj9Xg0E2d1LH2NXJ+NYgSVmIWN7mmnkB57VSuM/B3hV/Mjyx46+GJ3ZCEALVnDYDt0Zr8UU8IxscLFr6YNt0eS+FMk91eFl4Y3IwIa66YXTdnQOTNA1kp1o5ED7xoYfTQ7v2pRZDIixqbciEaArcrPg9GK9xwtoBEhejhIHSKC9WtCJ6N01iQ+ImHU3gSEwiX7JCO2+xrGo4M7Uj8JjqaU2OkevsIpyaH8IIwXECeO9iiTxG44cH9+yDaDuaXjl/Mp0fGoBECQOcJMAy47VgeUfsME1SZjw7UnFdjsYmw7QxfmzEMrMWWlI/5evvGLTYoKUBy0YpRP6jqLb0Sny6YINrKCNd6uGRiY7hWDG+0cMtsmF6O1k4TY6bQHJEEwVWlW/AItpcA+neck2WlQMlYTMbHgH/ArQPRy8bOb9no5MfGuJKvM7As8L5yeYwOFHF+toI0WzoUTxXft/QES/WYb5G35vw7dZdJof7v2xBV0c2q+BheDaApEpvWJqhPIIMVDMdnNaWQFRx6omT1NqCCcGtMXShKRaKDIqbYQ5eTue+PYRAyHK4eQXsMAL2gSPvlJbAr8bBfhrYeEpgNFBguULWaMzJp05ulXBkjk1yk4JcO0xsQwytts3SErSQEH4LEFsjJ/bAQw0lhczEwKqYtEULWsGR5sga2ghSDy/KD/gepxB/s8JkRB0T16TgVhjMYhNYzFh6jpUwKkMvkPsSv8lAc/Z6xDzkYUkbqFaixfeRWBccgHxOmboua9riO9e9ZO0W60qcyO9SE5Ys6DRLQvgb9VK66BXWbDkhfCbWRBxWYqYLyW0cc6bBNVsVGT7LYEhUSGXgXVrZ/Kvc/z46AX/4wH1pD1nPFkKuWuRta6BxKI1S54ZVbRNQaoHFOkpIOwdGdRY5k9HZ6jTA9+uoT17DYC2wBuq4hzbWRB0G28YLdZWdqbKD9VA3CwXgVnoEudv7YX4f2tlH+Enmkfdv5TCbxKs7DjG3H4/2EpUCt8i4rnD4LbFx1fcMjCU8k6iAfr+nFPbETGzm55SFtWUvtv8/w6Q7kf3HTUapIAzmmjS5ZZnprfZXDq/0brJzrEGKgmi72QR1QykY6A3ijuwPH9nDyd5XlDMxPuEpM2ce7CEhwpxl7yfc+I1HNiwahkKzq7gZX+GaNnopjVTw14IWcMcLij27KRQtw0U/t/SaNn/PoZxGtTB6ce+r6VtDdxkl4DfvfSIDZ9ZZcbrmNLrIf8aQfN6BWSRtn5vw2XIZNrEawnQ7Hb96g/5VpP7BhrTik6bpYf02Qrq0WNR+6iEyxXzUCUZyMk9CmV/B89mjZg4M5Eoq5wcBvG9QUb4kFSHcVkIQPlMmqwLzfdTA2XKpB89qSbqBLY8xehEixViTvSJ0WDIbwb8N/aT1BwNWj8eTK0IqPQkMgS2lMMAW1q5x2okD3clQcCryvpxtUUKR68xcODm8ivEJoDUQkWhsqWJCGCO+mQH0MQHWFE0JuU5xryV+XgEQ1xgZulRLw4iwKvOhND56ar5PDU0KMt+KzwhJVvAEtfK4Dk9XQ+ycVuceIFHFWhVL88F11ms8+LxmvC0UytP9KDTug4vV0Iz+em0zpE+KX3lvlGSYG6gW4Ffe0wyvn6EwdwSe1EUUAy7RlebUJFSQKcLe23hwcwCuNhPA6HRhcGYBtutqUR/Y0ZE+AwdqF9K9zbDGF+sYg2YSFRjP2UlqzfiIBvhg333lpfQi2uMVJlXwRKKvnKVm2g6MprowpQdzx1vIeGf8241UhEF3DNImvGSTp+HvM36VDVuZAdPQhMcUIVZOmS9TIOw1lA0o3evOqyGch5nkTvdJrc1WTUAUVI8It9XvNiSMMDBzguK8wChHK+5QZc2UgWjTHS/Ir3XNRdLHQzY8p2J9SRINY5nXbQ4J1YrPXlLpbZXdeTdnCMs73owpBUm48K4yu10vXWMLpjT44k+z7T+77Nv//tizd06MoMXr2RQwSjFJMbm2ijG2FVchzKg2KwcgvkQavkZGticP32e42SkZtfZpl6jIAghJWYxFZXgCFF7aYQKjsrOaxpKczO1NqC6yQC6jtHgRWYxpylEEWO1SS9yS6vHSxH9Mm0d45gIInCd7OBqgWkK8OoHAmOzszZSLOv5dnA4+r1RE5QbOkNdqnD9hdPPJ6QYlyR6PqItj51j35iK3D1nOW+RcjLmjmQJADEoF/wWTXWNcpGUN5/Q67WcWbaA1bvxXZk0+uCrkGuUCzLxYy4UYi0tPMXCROz6ALpxkTe/FhabBdSItbFYT6gBGvRavcksvTTMBvFvxSnvgmzXjfbXCnrfFumqXVXgqNRAdF9gos8ynDTkHZ5YCa7o8iiLDCGRO5YDJYO5rnExb6HSyD8G4nRSqbgVY7yAs9rMXrDFkI69zr0PU0I0Dvt9G0vcHGKVZNuO84TJhbGbI6xnqBdo8khjSw4vf5VDLYczZq0i7xwybMsittIMflHkbETIFOB1AsqUnkjMz6zkX2+ZGAdG/LXCdjOk4T1XV8rsw9kWYFa22tAAaGd42XhahkhUARflIXmgbX3nNeSnFk2XkWKyr0kv5qRbgA0+WnvvmpzNYzp0rQqcOfuC+m7Ck4np8XhimDCnLywmD6/4tAPnAkLm2bw68dHcZpX+y+/FcDBij62Zig3NDWdKhoKh7IjNZAeLh6awSIuGShFGq1aXn9bXuBjwC5Ltpzb1A/y+kS3nPRdPnNuFzGUXTPWqfyHQ04xHsgAbQDijSQc3aCiM3AOZwcvAGJQpuaFxggV0LMDF4kR5VeC0WrNX7YBum93WXw2VW7S9Pkq8pjYwUh1IdsCSdVVZK689GNgxRbPlsBCRv+hAvEGC22Nb3DC8xwgHuM+I5Pq8EtO12InAZ45hPMcO7Mk3tjGetZVUMZTa7AbOh3FxXtXllhFHSW/U1UTeXAeDYaMXCCkNlMFdkesK4FvQFjVHQF1zE/HwYQun05SvRe84WO0t4pmvcZx8cra1IilArTSF0IxgecynRFK8NHJ5HFaUseKzMwwjg9iA6WmOUvCzgGXbjU21tb4KUCeOfuemBLFrH39mVtgIi6xRGYIyQsB+M8BZh+zDs+ZO0t6o0keD4MA4RwARLlfEwPHEHefhJpiwilbKyXqO04fhE6JKlRoJ7xs8zM4Si4WE4VoX8rJCDYZXGRpkU318jxPu7fkoAfRUWfOnlZDBZwwaM4RVuApfzWsm+SIlflfP2PjyrMETl521ekx+0AO9L0xe//CAR1KdLsDxC2CihyZIspYa3ay+XTeUsZeh5mTSJaKLEp6QCZj5WyfH6s5s/ubuM0v+052NhbEytCyRnY+TEZip6nPzc6Bxp/iyxabANRoS3RJfl1EUl/DayPKqRrAvi4tKP0LO8304obiA3vyd3eCjiKIDKaOG02LOL9HsnBMw2HnJPJvCmztywq4gnPO4yYYma2PNadAdbQDA2eN6oYltZpCufAGshEZI9nvJRekuBFRjK8btFC1yVHilep8GJvVB4U/GP4uDNHSEMq3i4UQoDUCE+FZhCgStYx2Z4URiPoFeEJ5cNSniZuuGMrydVXtaFts9PWRKR9f+AUcoFxu/3lMoskQYpgFg9Mb1JQfDCS3LzfWgvjT/RYzoCu7uZrJlaVXavGbM7DOHILrqDNFJPpqRvK9rjzTSgtFyoXhE5a/+4F+sFFzhkbNmu41onuMu6abTAlcNqXpkYsqpjzOMAmN5raHIN2rCAEHhZXEZCKGugGq9q1TGIsWF72KONcVm3GQLrxXkK41J4NXo4bqqsuuhaEINDQC1S8nkDui4sh9IbLUHlAIENd8tsVuHWlHMUafKI/nPodse4+JPE3+KZghLiZwTm/YH5Cr+odEfK320ySiVfKGZ8w6pu/rxsiMu1629+2mEVjpsHzSbvzDEqD1vfO8K5wJ5yGJxDvyLhUnx2eN7+7PnKa/6k/4W7yyh9fqo3Lk5yWlk1X4sbXxYj6kc45TKTY+PLUwqQWP4JFfwssN1kxJrFkiKFXkUFN22waUYwZuU7oYI4Tq34iDAu7vkKGIbdK3r4215S/O2k52VvmzK+RH3X2BQcogpcfzgFVSzUOcOlwgOIGYmMSvYK/G/DiPJZRlGlwJonqSz0MksRJ5IxPG2D1uUJFdXk2bhk5mtp8DILtjzC47zMHpKLwtDJDRVvl72RCvEtf69RMnMZnmUGODMOkkO6rHBYqgxmjaWyqPJ9KyMi1Pd7SoEDFNjARhZK4iHPe1/SOLy2kNkoUu3Blubz74ViUU/6fjfNAmyscBrel3pTkjzVxFbbWmJmC6VDPa2IxfW2owBQTSF1XWqB4d1KyUoG+XN4aIhkQ07rD5cxQrdheU8Sno3atw8t70GoF2NqTzPGdRTkVjOP64zzGtc2F8Ras7oK68HFMs3OPyiBtL19bPugSGjUA//Ih1AOW2QrM75gO1lmpASc8cpJnoQXEIdDljSuIDu4mcsTh0OxDjKGU/LYPNzulKlkh00rUEZo2W3Lh1K2CqWBKd9/w+AUBiYO0OKzSqPzQe8q27Pi/eLgzUbyp73OBVd6UKVEyoaBDQuqpyTg5h7A+AedJz+3YYjC4OXuwaXx+5P+u4w8+aXx7hwWBL8idxrNwG7mLcW54JgVjHm9iqgH023EW5JvtKuvB7Y2lAEnnBfPqTCA2P8QrrvYg5iBqXX9A+P2RQ0TC7mNGqxtCvfDoG5S84LP6YdpPTRCdgZi4jytlCv4bjgVNK/4bPu758VShiv5RGOgwSFymFRIjsbP2dPJ6oSZP7TsiWz92SZDlO+0WAyFxxSp2kLvOMxg9uOLTGVmDbtIBZz1AsswI3ONjPlzcWmZMQmPi/2XjVLhPfn7n3J6lunaCDXCcBXhWyzcvMi8ACVMJFtK3BPzCtF68RI3GHiejQtMDGxHb70FUFz87eknn4wuxHt203YcL+TCpXN0k0GHm1Cun1bcD+x+AOoFHVWor2tvRvQN3KgDTpnF1G2EXpJCI3Rah8JB8sG1Y8fhKxBRT1+/nm5wKA1haKYw/Euy1fGssA1pmtfojc4bUjs+ZiBZK9IBQstcMBngv1rAn7kIg+O9FV6rt5zxNT3wvFbz77LBiKRGHKJ6pTk0Vre7sCHZ2yrwuAiLi3mO0F3GeYSH2et22ZdhzsZhERyTXI4SRqY0PqWHvcnbyQYpz1H5uWEEAhB//5frodTeLiv6y95um1/pMgl5FqMZs3GF15SXz52QMjxmnlF3zCSLX45lNmQZ98rk4hzm/un1u8xT+kK/tWHF5IbB9qTPEO4Geq9TTR+w6JBRxKyBn2DEGhjkbV3taSss6HrjVwZLUt4lFAXGyeSsKBKP/k4Q5Jxw3luFShHfWqvsW+rTjr5OmiuiOMBivE5borfPXgJXonSERa1HU08YF7iQGQwnNU5OHizYaEtTsLt9rsRpssHJXkrOaLgIizIDFl0W9cptm8Uc3CyBSxqLFwbA0g85Sb6u9HwcrHhtLNq8QDXeZmTKWiU9sxCg99r0zAoX22upjWLcHIaVntCd0y4SxHHNpv9NCZebI2amuK7y57xwlf9gPMWrAmTPALreaSg+mT3idW1QAQ7tvCcM1UMPPpAGka09etSmmI+n67do69SXGwxICK0cW0DnGx0lWNlrdHcZuNkfvfNa8Wy3QGC1WFvp5CnF8PFEVQG1ycEQBmrLvgPpr3/ycro6hgdGmp02E2i6G47nOXDuajCUXlM9RqiWLKDwgNlPnowDJ+PabnrD9WxgYj2WazI2v4s2Gy5/54EaxLQiwCrnOyrrP/BVeg3l+Oc1k72VzV9l2PO+J8Mo5XUWf1F8Dw9Hj74I28IouQbL12x6fdlJJTsDuT5085d/46EWVRXFIeTvLca9A034AUWYVxxqpafmSEUyhd/rEQWuZHj8gcOvfK8/H3jx79y7T/zMat++eF2+S77BbDmz8t/G6RJbVbAUXR/7dHlCuugZSMscqu3OiszpDjIw7YCkZlCmWahn8XgGwJYsbVgx5eRJxAAvUzRmW2z1r2tJObfwJwfhteyjU20Lm2IChvRRmg2OwFeaBGtaZNF2gAGVLNc4aXL0lLGEcNeLc8JWOGGzilCsmPSY0MLDibukwFQh/YzxZOMR1MmwSpnbEvG4VD7wLUPSLB2RT5YwHBGG5QUaXBiSRWVWJz6j9Gb4uZTc1dhEi57SOypeUy7Mclv4OQLNG0YpvIPCs9r4/IxNaZQqSKO7YDP5OGepBI7NMsqhssVPF5pUn/vYp+jrRyMF6BoLlAW99fobOanB31yndXoDhubnP/u51MZhMgUpNYwBYzxClb5tzpUdlrHeAY1DAbIqCm0H+bvr/VeDvLoTRczenbvTf/7r76Xro5Ar6eK7Rn2kGT1tR04ElBspllV4meXBISVgnSRINu6Gbhkv1BhtLNEwPF6XxE6Lk82c5QRDrNv4KWdlw1OhHdgHv2KeCjdrA5zeKDMpX12A6tlF3niLHMbnf2+EWJvCtfcZqU3ey503yB5NefCVAnObPiDuIIDs0igVv3QdlsYvP1Xeu39SwO98D35TYejiIAvM7Q6wvfFZ2nX+8afXf/x3xsgnfmZG6XPXra/5qddUnOZ5UZiGtW+YdByF3/UWgh5AqteyggPwYHYTxukxzLI4TvVfp8hzhAaHpNUJGyypiJAD8BS6RbBlWa5IdKykXZQwHEbyY6e9w2YRib8xmK7x+yELWz2Vqa/yGjM3Q4NYLOxYoHlgc31aVgHMrnkOtTaWVCzS/C/DzvCitZOFYdjAh4y3IxWfyx/0lEphLL36ILDF7vceMncmXm/f+VgMeTPEYigWbha6z6ecJNRSj9l3KQ1UTicXnpLXxOeEUeIrxq0MPTYZqPj8SFuJuWUNnYAUWLxeveRP0SXbbm8hGfEI/dGOH3s7jQF4f/65T6URQG4NwhCSIFdvDERXlAdpcbUL5cx5DVBIhFiEvZBOnj4T47B7x+7Q2+qk/dXU7BjGhgp+yk6Gh2+FWFv39h3pb98+lsYgXFY1tRGq6ymqklmEnGGE9Cwz8U98Ko+ZnLbcO7AMRTbmrvhhY07zwGZjVv6tmeLYm4UBC8/ESS4F2e6scTO5d2rIis0qVyv7yvmF7yua3WyUjPLuYD7ZYyp29ybDkK8l+63xvzgs8r0H+KyH5NUx5pY+ZT5SKUuSVS1yGJmNTb6CjEVmjzm/5wYetclbymyX8prLv/7/mHvTLzvTrLrzkUJSRCgUUmiesnIeSKqypoQCQ5UBG5ap5WUwdjG4l1f3R3/tf8dedhszGXCbBoPBEzYFlL1g2VRlZVbOg6SUlJmapZAiFKGp92/vc+69kvmecbNUMd37vs/7DGfYZ59zsmdnX204/ZuzW0wo/c1TCV3zEBmkGMd0U9UL0y9uhgBIit7qObGSpPesu1ju3ToQC2IEP3f88Ph+Mbmhx9zWoX9LbtgHSrK9r/Y9EAJcz5oDBX2GcLc+R22gPfrsQXVC+T4xsl9UeY3tcvVOq8bQ67r3B8q1uyHMajcF+ifCJoqKxFRrUDY4Qohzi7tW7/OT+PdT07g3CEeWJbO49WEvLMbuWByFWEpgDTpcYCi8F4MI1jQlWTj8JZSs9UjvqAPWGFDvCzgypBoYLwBbs2CZWlOzgKnPg4VSuW9sxXoGX39GcDnqwlo4nA4lgW4ePBlIp8YjXIc20XCyjqjOtuj0wvBU+0gfeFqtlu7LzaZawqvfe3McPHZ8XFDjyK//9E+P1YvnhDO9P555/nk16jw0riiCRjWF0++fcncZqoguiPhp913cpNviIb325qsSanLN5OJ9LO4aSdb358khhAyiZ2Ly9LIQNsgageIXa6bvSbMhCZm15ZcpzxHiJD/H8uFbAGcA7ID6rB+HmGoLObS5KHvmrwsitPVgF78WCZb25GWBVPPoBbEUzJ8FPyToMrWUmvTo5FpHR3m+cldn3scVeq95zfmXQfprCxmvsYMj05BgftfP9rBA8k72kPIVmGO2eF5Xq+xn7eeMJfZgbDlKwEtvZtIzR5n8zAULEwyG391fEPGRMDWEN4hu+t2cJn+fInU7bquR5d7F8eJTTwj4phPrnfH2RxfGaTGBN2Up3QETcrEtWROwXGnRTAvv7etjnzKkjys59EVtsOfFWTqo0qBX5Av9L4Gib2pyb4glbL6ShpHUkvCobX5b28iGY3MC9HLwrbmyKVtDTXdbviOlIFfhMMQ1anMaiRfuB/ckFF1CqSwV15wifQbMxpZK5s4bzkBzxjLBf7CkylJq9y8Z538NpuSniZvW7Ze4eBMlrV3L+uM9Fm53KcZHPWg4YKri4HIzGpCspHsKZzk9SJbTiuqmP/P40jiqeuefES5EGZnzsmYPiX1Px4+XvvzyeO2Nt9Isc+3qeO8DNQ44cVINRJWuQghe3LTLKh/zkbqV0Hb7GblqB3avjCfU/+3K1YvqUqP+gGffGxdUlfKC8gk3KG0s4SKitIQF7cCjQLowHxwgMCxXniAax/oWNoi111QHkyVn96aFEm21k+Qa4cOaEVwAn6qDW8Jru/IhZy2v7Ixgfm3JhBpQgmcikMoNnhVIrDJ4K51fep+VUGnF8qg9EqNlatG05dMWstuIe69NMc9YVVVuxB/P5/t5fTrLQmyhNhFK9X4n2HM2HLENJeCvw80Y729vNUrAC++U8sEyIErlZNa4PhNsRg+0roJfMLMXVS96Hp4P4JmAUEhnu8QGpqzai8r2f3mvDuSNT1SH5854TS2YLwhgvSp/bRuZoxx2Gg9Spwj8QBj7Dn1+RflXT0vjPScawAl1ldMZGa+r1Oopad6L0sT355VsW9oDEhx5a514a7cG4FqH4K4SRxEavFhUqP2ApeaceHeUZqp8q7akOooSoDKWSd7PwganmOWC+DIWXgkvo7FJXUAoJekyY/AVTOxrZjYbhPwoCW6XwBXzVhYHrajR8g7t+zMIFaKROtRyoyJ/acutqKXzr0izob5QrDOuxXsoxcvGg408L84R4DSkUspeCPYbTx7ZN549flKlkNbHE8opfO+9t11W9sCRo+PZ515QvuCaGz2+pUgcDRz6gFEEkGcimnNRUdVTpz4YJ2RZPffMi+PYsigbF9+TsHp9HDpxdHygrsFvq+vuLXW7IfJmVrpTY5K6g5FEf7cuiOa9ZjdOaS48vPGhRIccRTTPJkx+K0feyzUhdmJ5ol7gimkN4hKVG4zbU/4Jf/ch1fvdG66iysxZdC4WbClfBKAFG2sZLyICMxaNBeRU7XmOGFuTGRHgnRIDv6rZ+KkMCTCfqG+zrZN+ck/rTGFFSvqoq8+6zpT2SOgMoTXYfld1TLBDqDuuzloYBL8jeojs8ZhVjhiXfiIQeUTm33tFZ89jTm4er9/aatG3L19QVxIWtsDhPGi0SfvrPNCasJ8dWrhFgdPz8r/uaJFugQEoL22vFvWQODBParN9Sc0m94u1/ZEYvd9SM8ozquNzTekkd/Q3bJId+swcFggbzNGwTV1TBcO0oU4KEF+4pEJoSj25rtDzuwKkNw4KlxAhM0X+e1MVPqGrBGfKmCmC3o0IbUngUrGBLUVYGKtP/Dz0RqIjZT23S9X1vh3f4TN18KNlosG6MH0iGmhrTkiwC7t6uje4BS5bSJ8ByB2i9vviwji6o9/fFgM+yZ/ZuA75ai5ymNh8bZHRG77oDvocTPaOPjFOt5FyIABLj2dhtCBWAAAgAElEQVTFGmNTS2BJOKtrkyJwSpbWczyhjig3xU+6onbl8IcOqE374QOHXRXzukiVjJk6W1SBpHMvJZMt+Mh813PsVfPPe3KrF+6tjqtnVOvq+ZNKS7kzbuzaN/7i/Y/GZZU7mdMegPu0XQfEVhDC28ZNJ+FqXpgbFAeuD+vULnS5eyaftnis5fNae7aznPzQP3vNvE7t0rQrloM5jWCyJ7LGfQEstNTEimALpSA8p4Ty2UspN+MzUxZxW9b8thWQwXdbcKxB+Gq9f5IInLX2HjWpVyThWwgn3qsCh/QA1FbZoSRnhBbhJa5lkVipLw4CoESlvPgTNd/Bpe7q3KT8bSYowjfR5WkCb1tO28ZvfrjFeEo/fO2A17UBWjR/XJnpA/FgtFGak1DaJVcMd2pTk3nHCaKbY7fYvEdUKeAZSXraJO5SjeaLMvu/LWvpnLhIVyml60qCCD8OCdE3LbJcjwfbBaiqLvSS3IO9KpJ/YHO7NfCH0s7fEXiqUNF4IL5MA8WpaBArjgML/sDfHFGBEtB71UB3tuoUbMxPBqzRrrg/pU29zSaatYHq1D1qZvZDm66ETzYKrPWiVtTGbOsLjYhV40Ltuv4dRQqauMb1zJi3AI2VSjkU97rDiqyokisM6nuuYUu2olg5OKEiuPYTmJq3XiUOI3AdxZKw5yAogfrJw0eHGnSPk6IAnHzs2DinbrZzArQBxg+rYsOySsicOnvW4CuCCKzmtPrAfSj+0X5F7Wi5hdWxW4dmXSbtkpTS0g566SnlSIGK968JFD93Ue22xOKXYlGkQLQBKSEUBxFC3EqDvamvjnpHKKWCFFBYkUv7gJdy5Pl4snZ1vEcrqmSmfoPe/5ulFCXRli7WZuavxVjtkcoKiCsehcDnunZTXOhEXSdYYgnO2nIlxEoJeS0iMX3NOk95b1ap3UdvOymr62r2uXpdaVxkMkiJ08xjr2qEMVwEzba5dXsmO5SiNad/uMCx28rVLMilH82uPpZ8zSV37j3fQpv3/NbZ/9qP8NDXTy369qOrIU82fb1Bbx/fPuEeqt4DSGv8SQKJ1AMRIQn37pVffEAb/rgm8wVZRks6AFe0If9UYPdHmMuK1Nwh+kSUSELoviId2+UC7tgUXqE6PdtkWc0JQ9ohCsEuNVYUxW98Ihdjk3QEpTsceWzFRdlYvC4XMbFatHlCDMNdC4EueU/Jgk7d5unioOnYxAgzZ/v3YUZLYgWVKZ7WNFJV8jFbWwbbCAjO3+NOIVTEXFaE0Im71cqZjR8XJHOLoOHrPG2u9beUM40pT7mUzs2K4JPZv0PsZOaYxGevT7QuGtifMQjMbg/LPgcvwG2svOlneM55rdndq6vji3LTBHkLlrkznnr6CdU/VxVK1ZU6KCuJKB1C6aJaaF1QZI5xUiaZ6gwIJArscR/6kGFFXVYg46nH5XCrGcFltUe/qCoPp66sjlUJnru4kZTtpYmBrAByCClYd588RtYIqMBmaoQSLdYjTqPVzTFDCJSwCTA887c6PhEc04jeo+4bLG3e08JsWgq3AzuxjLYDYD8iqKLA2spNON7JrrhWGmNHzdoimhz+EgZsu3bl4nbG3Z+eMY2d0jfuc0h0VsUSlVa6rhzD1RupS8+96AFH2s+DOZUEFZxAhBvriVZauOgTpYnicWG9DgzkALfrxrAaIoiFH2vpN05vsRZLP3JTES8Oog8vIfKELB99zRHK1qJYm+nfJmRBTcycwr3Lqn908Mb6OCEAeVlm+5lzH43z0pBnNak75CbsUrkRNCDMW7q1wkeZk3+8U2VSN/XzA/27r9V4IAb47UvXNe/CiJTFvgGeoOz/g0f2+EC0SR0R2VGZ6DxbGrKUcogDNuMSZREimBrHYGO1xdXhYTbAlCyXmsj202XRORXCuYDJB8Qv7xxBro8fv50eeNpcYY4H20qf+2R02y0uKzSRuKRB4HJhmucpgpHERUxXkiRVRhAhBGeFDfPA40Uo1QEoYNgAsZ6ZTYpQojveLj3HV7/08piTwD8vbtEBkV7va84WFU0jxA+mtFtCE4IsbaLX5VZCknzqqSd9OK4qqZbDhQX1kWgF9Oo7+ZjaS2kxLl9TMvXb7ygBV6cKwSkFsUvVBnZIaN5VsGND7ugdDgxWrQVUrHMbILi4aH1cZQvlEP48X4448i0/x70yjlQJ4v65LNy2nNpNa9eGj2aOEOrgL5ULpoF3Q0b2ZWhnld0gt5MyPh308ZkABMeisq8U2kYsjlBImhAb4u608H+vWY9rwmfTvSBSgtVhHW0DZBVLXiCqkovVpOPGLTe7oNMQHXJ2L+u9Lp2CVUmpZp4JCzzYVbCquJgJUuV5fK7tlpZQL6stY3+wBS2lNVUPnAx2KlljXESquxQGDe70XNS+o0jaZvGCdpJfpIqOTwjIfkZNGU9JIL2tekkXdXA3lJaw58gRkfKWzdh1sXsS5CXQ4M/s0ALcFYi3WdqeKgOr6mxyVwsBe3w7pXRFFTh2/JDrfPfh9HjLdPc4J05baQgfzAB7ALfTaE7csuA+hJGpBpAOqxx4p7NUEmjcqpQDbvC6F55C9q1501EFeaIDCB+iDhUyxu3AofOjMXEHEBM+a0mV4B8YEJsKVxStF6EUk5xxMiYTBCv0bXM8XkFZRBFmBsuN96RmNEIp5T9iDS7RJXfPwnhBzRmOK+n29e9+R92M96q87ZqbNTBP83IdPxJF4Lbc8T16zzmxvp8XLeCFF16wdfSuCrVROI/5uCoy5TFVHqA91j5ZWW++/e5YVr32K1c+UaRN1xQrdodcO9Kv7rj5p/r2KRpIsy24S3dlwcB5g8bB/HQRs3Yv+uCyB1EECPnG55iAuHL8LbymLuXRpUhqJ9uKDR6Mm5tW3wQamKN7Ujru4adn3xTfLn3bsJYldHpNXU9MYyV6SMRVa4TbxFgaUujDzdfuCGQs0Lln3q0BlTlLCDQL21j0u5SYfu++MDzXSuIfVhMVTWl+oTJAimBfFcXijvbn3hVV1Ni/LGUAhKFOOeLGrauxA64ce8IUHrIH7OrTVimWVu/JtpImQl9/wJX+za2W+/bV24dLmtZmj4Qql3uqhXaCAWG+Wq/D6tDfWGASMsVvWVBXjnnhCBekYa5Q31pRs93qFrKk7rrzkkQLwmZ2GqDT5wzQEZTXIUQ76n6OvOj6G4o80PkWSbJHWnqPcAo0RZvgvK03aVtO7X4SwTAVX+setyoLFb5VsBwWBPA1WFAEr6M8aBpbNbFyYuEECmFzNYGRzYpFFEuHCoRgTjDgQx3IfcJ5Qdu3u9ful0lW3vDR+BFKlLpFKAXrMF4igQ2u4M6otiimhLuWSvbeNJ8c0Tu0AJcQagvRlAVyAR0ZlMshLO8r369OL5qDxwVqY5meOvPB2Ctr6U0JG8LNRw4ekVD6aBw9dsSNIJ966snxmBJ5wZTOKq/tnLAm1uNjWUn0uHvi6adEJxDmdOa8hdrS/Nw4sqx63Nc/USE5qlwKGxHXjBIw0EhuaX+syzlfldV0VftllYglc6l5c4qM3bNKkiVMZ3ejeU1REAgj5iouXgc4aj+xjyqwkPWj5E3SVhr4T24c66L5pNa5lg46wYI4VYG9GARF72KBBBNCObP/mWmEUVslKYHbyps1DzhedA8CFGWVxGLJHmzQOxsQKodabDlYwj+AWrpAy2KV1Oa+mxLmq1IGuHT4KntEvzlwYNnzS9XQnc4PTDpTlC6J6GlT1ZHgBuOtwjS+4GKxoLYc0P21TVUJqMPZX/sATUPZOrRJw0pdIRaK8CaAt2pqX1W9HFK86Zy7CgAnLbmk8qt7Vva6hMYOWT27FVEgYdf4tjUSXT8SOXARfQBl/ZJouDPCERYIMQsrzNtEofjnfLVKeG0ch824oQPC73G98PfzPAiHWVdKLHJZcI5igWvUNYP5NF8rpi7CBhO5c5ga9ET7cDDCS0IrybffFdyiKxQwWW22d3TQrmW5JRFKeDrZxBFK6eZq7EHVHydCqSylFnZdciMYRXhMpgWUdcT1cF0jlMrS0LP8zZc/p8LqanIgmsGzTz4xXnn12+PStSsSTAfHSy993nWWaGiJRUEUk/GuS0F8rIYPuGwIBazEDz74QO2pDjmxljIm77z1nvlPB3beU23uY2P14/eUKLw6dkgxbVeZFHPNlW5yS8LppvDCy6r+cFaVLC9qvdZ0z7vaG2nklQhrIqGVPGvLsLhjhcv50Hv2SlBpHrB0LbQQSiUcIiB8Cn34yen0QbRxhRunrsairdxSVxcVZnY0c4Ggip5jm2qRz4vy0hYHa2HGPNHMCqA4zaUEowfDnilA3mtUAtaWUlm4LrQ2QxvA6tquXny2bTkHdr3Yw1g9crmV0I4AWRWheG1VjSKkDBbF7zh4WD34dgnXUoNShGQLxnwVZQDaja7Uyd/BtqaBHdsdhizubz337Wt3j+bw1sTNum2Tg4WrVL57XCEJDk3YTuFHazIvL8vlosIkaQrkgC2p8BdtsMnfogwuBeBUQikRM/1OZZ/tngO+7tLmAF96oK9gDWhN2h259CymtG52U+C3azuVBpqG2St0Wxt3XofAmI75Vlg8ETqOYlkr4C7FGpmAmgjK0nazvr8XNz1yfY0sIh9N1CeAKea8unMobJ5IWe7RwrzNetd80t+IWjmKU5aohRIcEwulcK18DQsbwvvK8qb0ykQoTcO8vK+xlI7M8TN1wyOU0o6phZK6HY3jyvRfELFyVZbOj37lB+QOqIHkG6+52NrH6iSzTx1l/taP/bgbWV6Ty0Cn49uq5vDd737XJMtjwgffeustg9xPP/X0OKtAxhNqSnD2g9Pj5sfnxmePLo0vHJO7sHpeD6HyM3IB55QnN6cSucyT+jCPGyqwd0Fct3PqtPvhqpp/qqrlKtUhiToa7wm/ZmJxMBeNl0gZ8YJ02czpntsog6xvPou7xpzivmPxYNWk8L7xHwkk3KTNDQlKCaVNNea00BWks1tdLQSt6aVIGIfboXtwB0qloADi9jfnqK3uXm9bRXY22vuYCiX+ZuvXFnpbximvYyEWNez1i0WO9Vf7YfseP9d9WUfmz5nHFD4XN2R/No2hXB1fy9Yc7yn3cWKNlrfwW1stzeQnxskIJZuXmUSbepby5Wr4wRKdcDSCgvrSdju1uejyel3ad00CZkNC4IhaSK+IuLdNpjw9vkja3ckBZzI1MWuam3X2gyZw3teQ4FB5VYXzhDuI+0SbJm0Eh0AJbePqkScnNwBhiLAhIkS3V1tUgMgGlKlnTXdembi4WHofGh+aAOYt2slVKHGF0CxopqIEBNxPU4GO5DTF3wKBBS3NwlwxN2biWuCps64sD6fRWKMHRG0CamoyJ2fPHKRIfT8L3zN+PjIVSryPmyT02xs4QKsvXWuVzYYR4DK7UA58CEk1ST0iDmgLJVCKnRrnkgT/AbnD3/fMU2N53x4pAK2r3nf2w/NOI/mCLKYVYU3cjBQUop4nTpywcFpUHfZXX3vVhE+TQmWNXRfAfVDC5weffXzsFIly781T6gkn3InghaykbcIZd94NDnVLxd5o43RRVsl59eJ6T1UsP7i6ZovptsbFIbSlwSG08oirwTN3IMb31dg6i97YjNYHN4Wuyw0yR0B4JeLi6gAbFNZkLwDmiw+ksnC6AREvlVlRp2Dji3KlNGy5SNAyAMa5N/sirmXIuLHSjLeWILQX4VI1lQ9ZFpuPVSv8+lxz2eJuUTKZSqjhIDl1CpHjtBlZTGBD+tWC5h7ryXACOpZnsusXARdh1YEdyKQ1jorSdoQ6blyEYRNKf/vcf/PzPPr61CgBP3FfuVByRzr6NBt5mzVN7yuEj39rqcs+0b+dMjfdAJGSpJoYOmksyFTaofdl6wTvYHewAHTNva2F2yji2HbK5IKDsCHhG9HCCetGQmRBws0lSeUazQvsZnG7LlIf6oTTASCLca2oBICgO6zSu46GAJQlKYFqa9DCoZi/CKUCHhEiWSQA61ROQFC44QACbgKoVhlSfPdiYMeMj4ZOoTxZgICpPKetnqnPjyvprVdYVwRjfPsQPxkTgrgiRRXu79IpifSUqwN2pfehvRFsPAopNBxSt7fWIiHYLJwFhB+cWxSj+/i4cvbD8aXPfb9Y23LdDq0IsP6MypEsjA9VS+mGqjQcOXHALhodZViXr/7oV201McZTSjOhKN5HKuJ374E6Hm+7pbK4l8eTkmPqSzMOinM2t6iW7GricEcctT13D+jcixEO6KvW5pzyW5qrT+5IwK3uGn929d44JTxsUalGRDvvKF+lD3vTM5hfJslRS331z6UsOmmZ+Q7+BD4XTM+H2sm3TVAsDNCHF7oH85Sw/HiwV89+W1YgTUqF6Wgf7lFZHQTTTvUT27EzuCEsfKyXrMHURX/Uerf+aEU0s2Z8jDPWll2SulE4ccN5vuzbWLm9V9mTHenzhuf2ui77vDlwqeuNFT8lFydg0JZ+hGl9uMa/ffz6qf+0tYTST899ZuIXNxjW5igjnZik2oBmLeMq1SM0rjKJiuj3m0p2uiucocvPTnGpTEwfXiYdi4cDFXwnkSk0EWe9FKVB4O3yAQ3asVCF2zRA3fVmcmjDvUhkLhYfGjSNNquYv81ctMzU3Yp7FFwGQdK1ltiAYW+HWR2rKd/zCvidyFH8+hZKsgKrcDt/78Jek669WI7W5AiipM34fZBCDWhrvJRLqTSHVBHs8YYd3MCmU6TprkF42zmCDXYHqN0p3AELYU4g80FxyL78wvPj7Dtvjc+/+LwiZRdFeFSb7qcEgMO6V2b/pQsq2rbrnttZ3RLv6MUXvs/VJW+rUNxjqlr5wenTxhWvXLummVwaz2y/pITqd2UdXR/HVRVgATB4YX3c2COrVULp8OrBcXuRZp2yRDdk7eL3i6u2/mDfeHVzZfzulW3jOyLe7lPOHIlyd6mfzmFEsNjFCebW2fX+G0qFv80Khsn7gtn0+tiKxO2ra5kt74NaWFWtw32RX+/Lnbt18+64tQpeqOam4gYtqBvwwm7N8Q616xq3BCcARFfFh7pmn+gWVBaqEhgp3OZT9JAgMDETa09jZt/O5r8lEFNE2IIVWnF1+R6umPcpuKR9lkJuEUTZ222ZJ8BjdrmtuiZF97n2r4UpbTFG99/d8WKiRZrgxiBsRvZiFZYk4W1tTPM9eDuYlX0gTeTTtCQHKELGuVLVzNImtf7u5pa2BiLR+yC6JbGEzx1aWlf+1l2XuyCfC6FC0mKqR3Ifs5dbakUMeZOxOHA+mPyUC6maSaU5TVzzHslm78VtH7ujFy4jWtZLMAusjar0V3hSC5todQRZwr+hAKQvG+Z83lfmsq2tRPrshuG+6XPURs8mTT6S8RDqNQHclpXZwH4fSH72GkkoUS7WNqk3XeVhYR1CUzCGJeFHFUpZBT/02c+O6+fPqZTJPkY7zqoP2yHlsX3tR39iXDh3wVylK0rIXSIRV9bVXQUwvvfqa6619He+/vXx1ttvj/Mk5gr8Fp11/PDBB+OZRTWhnFcl0YW9cbPUcmltUQXgBNCs3DowNhZu6VlEEdiQuyQBOgR3iwc+3nlwcPzOpW3jv11TrpfY/PMSSi7tUofLB4z1rXXrQ58DFvIoeyqRye6RVsqiDi6zbOu1BIiTo/UZC4KygrnWhiK388rTBGO6piJ3d4ETRI3Yu7Iw9qkP1bYdEkhwxyyUYt3GMyvaTOEzLaCMWVrZTTMHGgNsSzAfj4q3O6pnaCoEa88Yu7sK0INdOqcZpYCbx2C4hTmdupQBu6f8tdloX+4XYRlLdMf4tQ/+qIf90NdPzX37+viCJbMLa5Vkd5thzGBNAkLIoC4BfASOJ7nLywbRf4gsqG6tSSCcvtrsnAJsTCCHk3Ib4mpgmsrdc90da7AcKITQLmFJG5RMLSESTTDl7bTF5M2ncYM1dUQOAWUZVJ/pnCPuPWG2lvvWgrjB7owebdzFtgJwd9VI/jrBpHQNV69k/hAMHcK3MCx8RI9sa8sYRwSINyNs9PL7G9D15uSdZf2xPmzGqXU0ZQrHlQH3yCYEm+iqAtzCtZU0zzs1tgVt8q+ocYByGcZ9pQKdUA2sq+ogsyasaf/K4XHs0HHlXwmTk+tC1A1VcltdTz6Wq7YqcPvzX/zCePudd9U8IPl0x7ffHF+cvzmeml8d+/bouXcpjxIm5bzSIXaL90Ui8LqaaspSIiF7+6Z63qH8VAfijoTd6QeylK4vjH9/XRHVm8JxlLayW1HTtoK6RGwrtS4b3GsUYH/q5nCIeaVRJ0oqbpDTkAz+V5F9jWHafih8NqKi8JbME1JhuHsSSqzXoqJxuG931P1XhZwdEXWlrRlrt/fmlAoSSwiO2Sy3rk9EeyJ9jd7PU5cuwLVxwaKjgFuaZGnoocjC+tum5mtWwXKP9ho6GNNuYLycR4XSnITSf9haQulzZw9O2gFNFq2ET5MGLXS0wRCyvSFsPRhkjIXVhx8mCr63N1Jpp9mDPnW7ECKNy4RL0g39jJuYLmBzQt+nB5gtj9p0rtddIdnULQ7vKNnaicSgZR7a2OUWtDXBNTstpbGaqfBrjUvJiAiXCS/GWjpuWWu9Jvd5DGZIYtEFtExRtxZKcfNi5cQlNaeK99nKCSj/AIxKn2szvbVj+FdVOoODISFgl1gWCKBnmlV2GB11ShRPVgrjlyD62he/KJ7SynjrlW+Lg3TcYfvrso7AczYFOD/37AvuOkI5GJTSJ7KKTim6tlc94qindVUkysPCpZYVyVu+/Pr4sty2k+OqBIGwwsV96pqrQ60yN2NZrrCCHdtvL+uMSyipfInyhpJ+cu+ChOK6hNLe8e/W9o7fX1OH5OsqjXxzfRxYX/WaNbaZnL7MmRs7tjIoZdIWvRueCldq7hifwbowmbAA/z55fQ1+tiBBuCk8ScNVgO9dqnAAw9rCwwAqJZOpiaU5Zv7Nf5xaSK30Zk+212DGmm93scm6UwWU9KC2dvq6/cwtUEKJwTpOZLUhByoRGK/TywpKL2ARGxUaa3PlppBMLLOp1TbEU9piaSZ/4/rJ9Pkqk7ALz7dpmlAli4B5HHuxMSUOfvdUi/zlYdFWORh+1QHxJOhfoiOh99NjLq5R+B64cXzPDbtagaMb4mpk0jl0KYieUrEz/nNpzQngmJvXqKZRRcZhkLNeGSfj6by3wjDKvOV+CKXeROHP5L1eXH2PRWJgG3JmCYzGQqLlawPzt7I4J4cJjEqbKeNqYaILwskBe7D7VniWAdJYkRPwUjiSCaMEFgh5V6MDQvDdbhqagE6TqoSuj6994QvjB59/bnz7v39LgoekWbVSEuN+VWFxOo4sLkhwSIS9/PLLSiU5P771rf+ur5+MlyTMPrlyaZxRy/UjKnuyrPZYey5/e3z9wPbx1A6R/2RNbCzKfdPy79yjOd2rmRLjeNudvUplWZPQlFC6LYfPJTUu6vuN8b569/7exv7xBxsryrdTba6r18bRjZtTukW5+pmbBCWCzmRPsv5xuaMgLAhqxWf3ZRKAiUhJ8LprT1kgKCmD3pA7Kfdhh1rzhvWqGuIC94EOgBXgOUFKtOvtY5D93daylU+tV9NXosSmlIappcLQQx3h2VK+Jry6Wet7avE04TLCpD2WQBn5W++nFsANRbQrx/1CpCzlbv8vLuBvnN5iQPff2faMJ/qhmr4TsWOnxpM1R3F6hyunrwm/x+e/hFX5rHlXsJ5YBrEuPGn6S3MvfLCNp8CoJi1jplQph5l7iy3sDYjmKmFhDIH/LFOyQdAYbULzu0n/+Ypw5W8VTrb79LDwa+2UDRNt7VCrSZJxU2cXn00VawhsiDypBlmDizSu1f59hN8UZ0jtIzGglWPGWLtSg1NdcMmSH1GHtJjkk7HlbzCW3TvNHJdEI7PRqdlEnl7l10lYUU/9h1/8/vG1lz47XpFQWpMbd0CVKFcOicn9yUVF4HaPy5eujceeVIMBvc6KwX1InXVPiNX9Z//jv4tkeWD8+V/+xfjbP/13FElVB7dzfzF+dt+28fQDgdRq070uasC8QODtIpIipDbVM+7BtoOCtJRoLTrAWKNShA7/9ms67NvG6/f3j98R2P1fH6i07mXhNxcvjuOqYtnWbeOPTYuYCCMv+TQCZitAz4ylxLynIWUEUVsP3bmE91LIztdkxhzg0DypHyGuNO512NtJwPXZ1TdgnnDnoKZwLVMTyjpvq2N2f0wK1uk9gNG8sNy4IHu9P59WXu11VOBESqhTmVro4r7PJnt3/aYugRLvIlCIz1SO7eTVARzGnBzK7B9e//rMf374zfXTp4Yp/d2dT5Yl1GZdn/H8nPNuMcKjZrj1u7aYZp8fwh+YjQ8Z7ltpqMYD2sLwRfRBW0KOqiX5sk3rdv+4nUvDTqyVKZ2+hVFrSCdIlllvDWErBrdoytROZC7WkE3gioS0Bpr439yXv2m/p/9YsWbNNeqKfrGMDJjqueNeTg9LYx6zwCZzw8tFv3BTZkDdWJHFqZrkTnW0MFiBcYdyaXpT5RDB03kgDAiujQisKiO8IObvvfsK0ZMYS3KvMJanlGLyjZ/4iXHu7bfUjFKtrHTQXnvr7bH/wFE9487xyceXxtf/3s+N7776XRMqf+ArX7HV9qbK477x3rvOedwjtv4uUTaO7l4f39i3fXzu3lW95+ZYExlzh6pg7hKlYyxJKAocX922X4JKib64RqoXNOZkdWy/NW7s2D/+4u7B8W8394//qZLJ90TA3Ssy5mFhV+22Mm+xcEqpeU0SNGmeWGfd9/4yQ99zKByoXJspNjeTuFoVH/mbW8JTkaEs0hR3q043xk+xrGOVue9cCapeV/ZMp3M0ruWoWmGzCJiA6cGFZj/XcEMnbbe73oLO1hTPbVoJ5zHKke8ZD9yuxoPbgmrh9aikYUwdYW6KCUp3y1lKP7P49ET7xyrOIYhAmj1gU7P5YTB4+ujeREkGETIAACAASURBVLhkbKL6fGuo6WEtF1D3ag3XOU3GAyzUpvfmXnfAWOwyAdomCXPSjrjvY7N6NqoQ4dVStMH2aLNiv1poFnbQVlMJSlY9LlgikW2utzBr3z+WW+oudZ83lyDVZ8L6jcZtrdrkOgtbu6wKQ+sgTg5gHyjcrQK3+/6mN5T10+VQcC+wlsRUVNTo3rh6WZieBN+yQv1Hjsqd2qVW1vdVOE/4zn1F4B5T7tov/u2fHDeUbPuWiJArsn4uigD58g/+sHIOBU6rrverb7yjzy+Pz6qJwGWF/t95/72x58CB8Sf/41uiEKgVlv7J11Ma0fz4+cUH428IU5qX9bO6ov591GNHMaii5QZF4/Y/K/Lk9bHr0oWxTflbCK+7StQ9s+ux8Z83j4/fe3BovCXvcs+l0+PguU/GoVVyuahYGTeZl9eulMFsV5rgQSlnE6soofTGo9qNmgV+Wykab9T1gQGwyOZ0uHOYYxV3OZgu8ZEUHjCdtH16+GzkvDDOVKnQ/jXOl4BKOv52BkCibLNW+m3A6hm4w00EGF9RWXqvzeJlttJLaIP9MRGdIPyoMOq91ilafDZcqYx7ywmln9sjYLN8WwsD/ReAr6SzLQsYrfn6aHmItqT60IbLGLcon8vGSv2iKkVhlw4LBM3Vvm3cqfjlmdbGcTZouGjQkO0wDRPPahHuFyFU9y4zfsqejVUTwuMUD7C5D2BvDTQFrqOR87cWsHHP4mZ1nW2e24JU1go0iTDMg/20FRjNGHeT4v4+DFV3KTyqKXWgQc+7zE25b7ObmE0/DQ1Dr8CNIJ1zZVy9+EDlagUqCxsib+v4CWWULytF5/5VKuvSbX0syFV8VqkfP/lDXxnnVNZ2WfmJ31NE7ez5TxSBOzR+6qd+evz27/zueOqpp8bXfuzHxtuykO7oIH7vnbfHW0rM3aOGlSQ5yBwa28T8/jlVGv2pnatj/65r49o+Rdsol8z8qqfbeOK5MT73Y2N8omu898bYeU1Y0ty1cUPW1ivbHh9/eO/J8Z8WHx9nd62PY1ffHkfOfDSWL0ALSb2iWWu7D70VD/up+EdtbXYInfd11AlXxiVpZyx2PtsWrKtEFNmW/KhUImWtknK+oK7NrJWTaEn7oeSy9uI9J3RHME2wxtq0UEP4m9ODtNciEGPd8mpAexb7SVR6mg3gahNWaiXgyr2bYEklsF1lQHNFlJED5XthSbNH/xrJ1Hu9/9RlbbacUPrZxeemlhLHVQvTD9f+r2WEC6iHlJVDPbUe+iGZ2FRVTDh7skH0Tf/clkaqJLbEDrnRYXpPeC94uZT6fJeEaIvCWI9dp2hG7t1VBRssnLyXa5bWyd8I7SXSFSHcrNcSyCUQed5N0xFStjQhWwiPlIOINsVAs/aFHYzWJXJVgs7mPq6p3t0sZCgLnZTZ6RHUwI6VGaqFDwLzUeBtuwTzTgSO1o0WJsoHf0Ug5vaDKux/T1n+t5y2AJP7yHFFyPaDl1yRJYDxsmChtEOW0T/++z87roijtFc5imviI51XO6y33nxHZMnPCvRWlppqJd1UaslnnnlaKUML4/f+6A9U42rJFUi3SejCzL+iXLgfF07192T5fHbuligBwmWUXrJNkax7Clrc3rt/7D7ynNZGkbmPz4751RsCve+O18Qs/5P7R8c35x4br+w8qGdYGycvvTMOKLF728UbxlNssRdcMJtZ3woUd9l7yBZUIrWtgGwJaN65DiVX2tL0oSy+Wbvkru1NpEoyw/fFLSLw4m2evRjPIW4/+8A7t34fdy64FC+7beTGGRuNm2XeGwLJ8ISupf81hWSCl7WlNNl7eltZhzlX2VstWOJVRNF3YnDcs+CIE7jB5yq8qm4c0DSKVuK/8t4f/jUi7FPs+/YzC8/EFLWWmLpNKUY/PfAdBrUG4z8ecmYie7LdTQR3pmR1b6yIsSytP+aweTRNQpwsnhZXQoBXZ+3HvK4UAiy6Yqg2AIhmavKcyWYkMWqwrpHNZvCCBuvpKIW2rDYM14wQmgq6WDcJsYOLKUxM/zPyjMWMTrE3QuyKBtoyAhxN2D/A6FSQNA+phUcXaOtNNRVCYWobJ9ImniTXksBsIaUE5q54YEtzag2mQ++m3K4NlQo5rPwtpW98RBkMQO6NcfT4HrVIEv4izGe7xkmRviU9w3Edvq9/9avjk3NnxkHac1NAT/NxViVIrl6+7n5x93TtV0SUPKwSJguiEHxL3XT3q+EovDVkITnorzx5fDyt8h8/qen9Kf38/HZF2RbXxsa8Elklt3fKlZ+neqdK54pQPm4qSnhGTU3/WLUvvzm3Mt6f3+8aS09vro3jF86NO+c+HLfUsICQNq+2SC1UymLn9y7MRiI3AtyunWP0he6WcCoMqLvVeD0w4LQ/NiRs2YuNVzUthL83dMGBb8pL3PHsKbuHHRVtegbuVmOObcUg1SwwAqjPehj9bO3utVtubIr6TfocytDctPI22oMxnOE8x6lQmuwl11Ga5kA6cFQuri2xivh5Difu8Pbxa6e2GE/pZ3cTaQl2lH8ZcKjpZQrbqsjPXb+7NYytqXIzEkEKYztm6lQ65/sKo5d71nydRLpynZbesQI64THdL+zfs7dKmHhxPeZYLS1EWaSAkomeBRfI/e2L0zvWZT1msZ6mAsRiiwBLHlEKtMuc1skiVExRMAsP8rzUwse97AU0z4LlXRHxUaGEC2C8oqJ7jLEJqnwft6STeB8WSiTHJrE4RcbSREAEV/08t31FB3rnuPCR8CkJAlzjlQO7VLWTjFJFtFQUDEtrQQLshL7+rR/6wfHJ2Q+VlLs8Doh3tLJyQMTJjXHl0tVx7sy5cW1NxcVkwc3t2TM+kbVx5pOP1WxS2W0ucCaXUQrkvzyvUrj6+px+90WN58uazxflJ57QPB0hC1/5kuqpZaB8TdbTny/Pjd8XDvXN3XvGh+IC3RWL+jOy3F66cWk8cfPSOPv2KRWAU2G/Sq8J8E+EMZQJhEYAXw5rGO1TSzR40jTSlXFagnpPZw/YzSsyrukdUojMI8KKdXBJHqxbbQ4EylRBgRdRBLCU2IxV225657QlwEOThBp3YYpYaV2ra1ZpWdC0Mi4c0aV2i9/mYA2RWrO+6S0XV5B5QkCxj9systVXllJ7DO1mTs9LrKsoYAmlrUae/PtLz8dyqQNe3wU0qwiGc26odVwSFu0ziRrpt8FXorGIlEUoTcmMpgXYVYpPbd4NG4RrFkbjEKUFQUKbk0HpfWA2WBpt0XQUKmHNmNK8OPC8ZmvqNF+jAVILBOrWGFuqiggWlj3mCKUWWK46qEN2U/lQyjrQvbYrc16A7h5a2dwSFQAzXe7ZnYdrQSflI5uThW9LqTfuo3/vsrfJ+GfzZxyPWkrGp+wix924r/rmLnOxQ91FNpbGhY9vuRQH0VJKcBw6SlKpwHDapWvDruijz8jyeUmY0TZZU9/+7rfHsy++OL761R93pQDSSs6ePiNLacc4f/XKuLiqNurfe03tk04IFBc7m4aRlapxemH/2Di8PDZXJKAX7g2xA8YTyhk7oY43h2RNcgDvKBJ3U+25rmjOzykJ9+z95XFzQZwlERLnb30yHr97ZTyx+vHYL7zp7Xc/HveWjvu527qdkChLIdldckuhKEgA645gtfUDXmfQ25aU5gaMSv85VxNhzv7lgGM5VASL72ln1XgT+6rJim6DXZa2LZayag2uV/VSR/2wzDWmWOgqfKIN02V02ipqgqyz/+u9FiLay/05fu464LjqnUKD4ORz0wBODIh284156prm8dmNkxDUWIw71edaeM0y2n/91H/MsX/k9alRAgC6I5CmI4rXnFcEUpJVcbl80NqqKp++i5+ZFOnPtvMWly0dbHNo+Y3dOExy/tnSqoqCLeERiAi58ocRPo+W8HBYvhiuLfERIE1gzOKnSWM2VMbusC8RQltR0XptwbUbmRSU9KaHeHhb9VauXNIib4INbBObmXwofX7bDWE1dMegjndp7hmAP8D2w0KptV3GPy1a11yoxgWSn/ewUGruCs8wxc9wOcEr5LbeXdI411QL6Ya4ODslOOect7VrQc/CedH9dou0eFhfnziwfxyXO+ZQuMZ56NCxcXD/YVee/Phj/btyZSyqWcB5fX3z1Kmx7/AhVXFIaByexE6NbfHm7nHlwNI4d1LW1OHFcVt/36cONfsEdu9CmIs8eUs1pdUoS48jK28c0AFTKooszGVVFjh4V1Uu1z8ax9euj7V3T48LV7UeyyeqwkIEb0eeOpCSfQoXKfvDlnu9z6VPLLza2pX7LcEQZZUWVm1Fe19DNzAeWMzu2vPNqWO+EQgTvAgMh/cEh4jym2A2GY+rlIJTSXi7QQJvnTknkwgZhl+do66Lj+XD993Tj1u1Uu290j/bunJ0N222WugyNlKz+FvXnzdk0MKtXMl2U7nur76/xXLfEEpZ6EJ99FDzYrJiPkaS5/CyCeyDOwrGwsTPj3ROVMsHyqHKJOd602AJlYuVBYwQgoh5T9I7k52cHiaxf+7IWlywqWvGrZv8hRZohrXbeFP7ufx8CxbcM0fWsgF7kbfB6C6cIBu4y4c8HIUjKXiXwOE1ldi4qsTR+zpwvHdZ3Jy9+0maJaoVbXhPZTnakuM+7TY2boFrwDia1Gi8ooRWW0+MuSs+hlwaTopJdwhJa/k8V7cC50xZEKtQ3p5FlbnV12tXb/j9u+Qy7XQVRVWQVCusB8LfljXHB/TMP6Da20cUebugUP3S3n2qbKiGoCJNUqj+e++8ISrBvEL3O8ZfvfG6RIq6oYjB7UaLrB/4n+7wuTv7x8cC1N/bvzA+OX5gXBeNgOI12yjYp4FtLKiJqcawT9blPYqp0RlGgmNl+/Vx9M658djGx+Pw2pWxdOv+eP+1D5WCIqrB7n2TchwJdbNUsWxS1yhCGAVkd5x51FdcU+bU7gz/aYwuqle5hR2RayCa96RvXhJf+XuIh1FcPrRWjKVGSxDRFdkWjf7Q1lgHICwkKrHWEdXCaPnaqUexmJLA3VZgbpVyOuznxoEiAYMtdokShI4DO8adSKOp2vD6vSN+vmmwMVtfRAPL5QwWnN97TLYY58a/ePP3Shw//OVTs5T+wTKWUhaxH6hkjgVII//kWM2i/21JtTjrCUwYNG7ULAO1BVTzdO4R8nb/Kg40ZRioMqlJJEkXIYFhpv/MZIWzY6GSTeKxIuhmNhCmLVG1tnZ4U7CIdDptd4zP75AGZPwT1w4BVX76FE9C2JJXpDbiqvZ789ri2LxNi6Q5CSSdnb2QACnaHuD5jvrVzYZs26+fjQgxZkBca7GK1jSI2u5uQsMInySRJhIajcwhmkSL7EIF7N1UN5k74hfNqTTJnDqHhIeFsEVz5zlEDBA2LIuIgnniC31eLdbvq7TqpcsXxNh+XPfapk4me1SmQ5bPtUvqcLJvnFYlgL/63uvj8eeeG6vqywe+vEMSySw0ze1Twq7mdi+PTzR/18TmXgOXWlxWN2V1eVVS7xodb3R+j8jS3KY1uCZM6cb8rbH/1ofj+Rvnx5eY33NX1ZH36ri2/dDYTileAffMWZMRu/FC51d2snin62Tesk+aKBvmf1mijEV5dswhbg3r291ousQNa9FWdyz7HNrGL1NgrmECXbd4eLixnmeNt7EoPmeuks4O92M9UfBh62ddsIQcfUPxFG7mA1MCkPex7nYn9R/PjmDun+OtFAF4Bnhvi6ujfMzdgmqRcR+6KltBFq7KOFoIbjlL6Rf2f+4hN4aBw91oKd796x2NMP8hrlALGU9mu3McdEuNHFD+2YLRf1wzWFSEi/qVuL0Shw/V90CW2HZFsOioAXmcAnItEN3K6a8RSm2Kt4VCgbOmE8T9SjStgfhJY0HKiswA4L1Z2InTWt0ByHcoZ+vSxyIjX5dQksGyKLLgyqEHyhdTlGsbQHeSYik+H6GUpEkLHU3FNGM/FuMsLjARYhN6Q1JtOrWFA4L2Tsi6i8JXtQCio4CfJbRS2Is5IyCRQEM2d5VN0RzqKmMvuJI++/knnnDayfUb15xs+zd++KtaBwHRf/hHY13dMlbUrPJP/+IvlUyrLifqBYflA8hNf7YdHDAJ8SMqy/rYyhED66sqO7K2d8/4SEzu1UPL49puCSDy8OjaS1VOKZb5u+vj8L2b49nbN8bzOiTLqtP9+qunVORNFQQe/6y6KGu9NpWNrz3UhQfbbW8d3m5940ezyagu7sdhxvIpXAbL3fiJ/mtW9AQULtyz62eZesGa+Vmzfr5fpEXW1+7eFHZoC5Z95s4het+6BDjfbKcIfb18zRnagCtlSljFQqMUcCJnFpAV/W3saKKoytpv14uz2MKtrbumH7huFBE6zYepLMbYqthbRd4YL+fzn73+O1vLUvqHy983Cb3a7KsDkihRepPxYKkXnYVKO+r48o9uFjfW02FobeWQLELHGmiaWb2hEPW6iolxP1XEUccTZWerd9qDDU2ehBIVKSm7a2KYwvGPCqVHIwvWSLfjflnp2PSeEtwak7A76PElgtGLmGdrfCmAu8ll25bGxfMCQZXJzh5eVPGy5f1y6xZvat4QWhDsMs4Wwg4fFz7WEZQ+FIsCySeWUpniuHaNi9my0pwEw1M0yTlswTXcwLIiU2xoNiKdXqL9Uz0g+FgJpWIhG2sT0H1P+V0ruvbjKgf75eeeGcu69qKqBCwqwgaYf0u9+7COvnddkbBPLqgKpNw/Jetukzt/B6zDNYi0XghDjW33ravjqb0Hx2NLK2OHCvvdEqlwfd/iuLGk6pJqHXTbIfF7ogLcG3uUB3dCrPIDEkzb1ITgunqavfbOmbGqri079x9X1E3rjXm8qZK2PjxZc69XAftsuC4zbNxFP5u/poWZLeHh6JlxFAHb5aZ0VcZ2qRJdC/Ad7lhKm3RQxt874hvl1ALP7hfR0do77GtHdA0TYEOG1W1OEOcJN5rDrzFZCJGNUAz0lGfOfu3igRlDrCC+dpv0xrYYK9flOm09hwRKelHSlrzXmSvmUf/Z7a655F6+NoaDLadt45++9m+3llD6uT3Pe1MnBB7fdlJAzCYehk8wF550WijtYap9AVM+SFFAM+Unyo9lrppftCnw9ca8NoXcDgslgc87pan552YCEBwpVQpgKAH2qFCanVzni3lTUO2gqQtl1U20S5JsvVn0freSRps50tOJul2QK/NAG55tD5bGx2dVN3xNESPhYEt7hckcpRLhNc/J9m0SMuSY0szwEUuJsUzKuvhe2YCNYTTIb9eSg4dZ7nXgIASva9Jos4JTzQGuSvG5bB2FEkGZjbgoaUqYiDiVGOgUo2iPrJS9ErRPIJSefWacEDt7kWRRXZM2PmvqmPGe8s/++PQ7Y25+cayB8cmdu6W52rkojIkkVo1NxqGu+WDsFU/rkD77rDqbHBG4el+dNW4pGrgu7/2OgPYH1PLmnXLjNOMqGndjXLt8cZwXGH9xVXO958SYk0ATEqRnkLCihNoO1fXWHHGALeSpdmArMWkV7b9HeFfVACaQ1dH7OHBk9/P3DSK2vcbFqm5w2dYSY9N1U+0i0a+2zlEs3dqrFZhdJu7h/ZLz0Ps80efGTMNzA2SfVYzBBgM9tBWWCGoLxBqDrtsYZGOIFjz619ZYW0EtXLleEoqnWRS8tykCtgoKa5oowMIn/9W7/35rCaVv7Pv+uG8aVpunBldtyk7zaeDCUGKB9zTDuCe4pTBfbS4bxKVTR2pbhxgowYbmZAPIpL+tTPJLCqnvkpu2R6VJ5iWMtom3slP8FmryPKCkrq0FDYP24GzCMqM5vM1ZYuI7V2p9DaLjTL1xhFUBiLUbQnXQNcPvCPDcC9cbNgIPk5fw7/z45LzwlHv0dFcB2OX7ZkkbT9KBnxMZkP5c9HifxZQQGl3ZsH13NhjhaTRts8gDtKaQXm/0JnBOuVbFsWnLQXM4ZXlTvxwiJ9dgjWTVUp9cLG2CE0DSTkCmK4vwmn06OCdlXXxepMgnVSFgQR2It7vZgDAgFXh7/dTp8c2zZ8ZNHaDFfSvjhoTDLmE9a+Ai7AetI/WrNTNjv9yTXTp4j6tB4gmVjt0vS4iGD2ty685dvTzeE7fpuj43L67SPQHt66prsikLavsOtQifOz52bT+g2kUSdvevqW77Ja2zsL5tqr/UwRHz0bp87bQ0ifddWeBYJcwpNI3VG2rrVIIlgHiSbLuCZwdugukoJUbCi+vQZ5C1XxDeh8ABg+qXz7IxnARLXMWiMB2zw7FmXFgwIfhk7ScVCZ5dW+640cl2iBvZljxBJc7K6k1Z3uVuu644n2flCgYJbSC4VO9d8hPJBnBCMeeX82f3L8qPagg0U+j2Uz1n4T0BrSQi/ivvbzFG9y8c/IIH1qZshyyte0oDBbOJRnbmPTiNFpWHN7tUC5nurOhDTRBESBjJ0r5ztFei3K0meUOafENh4g0t1k3lTG2IeDivyMyS0FD+LegfveSIjtE6mg6qhO7nJ9pyyt3hILeJH3eFDZIqg2wO6tNMNW3cToDiRPOm7pVNb+MvU3Jnb56d4Fu6NhgBloyJb0UqZXo6mmhXoYWfteAMnaEilO2+MkaETUclG7ub4F1lujfw3Zo0bPLgFr1WwRqyNhMmbzXSZAysDWtkwWtr7K6rT56QMPkBAd0n9yyNg9RTkpWzLtfpqg7GO+c/Ht9676z4RVIcKBEsMf3brXrb9wDo6eYrt/We/i3euzUOar4/I8zpKeFSyxoPAouONBdkNX1HzS4fqBjctZuUn020aZdrFKW0SBjpiXbZGtJcz8mNj0sdYLkFPesbQRy3judtaIF5YW0aK0qlzszzFMtBwSY1heYADUInhaVcHjbJxIpJK6ZYQgm+2M2GbMme1IFfE8HUNISCAuJNeGeUYIq7aWyz9kfzj9p1a/cw0cGMI98nCm6uYJXBtcLVfxM6iKkyOnF2F8M6j+CKxdXYGIbBbJt67jmvvD7vEe2rf/X+H0yE8Ow3n1r07RsrArrLTWtf1lKXhbLb1kXNgnXw8kHiQKDdLd0TrsVCEsTog6vld4QGa8fulUh0tyWUbqsJwG1FhTZEnnsgySWK3VgSULqgdku7ZJkIWXJTyjssJFqC0qa1cew0lBmP0LTPPBsZsQkL6ZNSpPHXm8LfYLi1lD7bBDh3ui2fu83qBjntTrXvPYNVtUBpLcb17pE9XkI8Bt30UHnTGv9HO03bT9u9K6whAi6byUqCsPSM+9abuA/bdAyJdnZFw/68D7k1diV7Ml8SRguyXI7q68tPfGY8Ljb3oaXdPmAbmterqlbwrsqVfOu9M2qDpTUAOyQJlYojAmd20W9Nz2nFo/Xcd1+F3uQmHpewf0blTA4idKSA1rQ4l+R2v6qCcKu6zjXRDLADTZPQ3yYkQY3Re8Utm5JoHGuc1BpZAIS7K6rGAWpWP793S63Cnnh2vsdti8IJhhJAWHtNz8w9ES4oq1ZC1rsI7SqhHEtKuJ0x0wpW2FqJS90EXoPTGme7ik1EZExJ2uVZptGu/FwsfJ+dnC8rC4Pw/Orh6gZd0ZV90ORKKyF4WHrNKidjS5Up0M80G63sFJvQdNIKqrvs8Gy//O7vby2h9HN75b4V16E1UFsTD2lzp1y0uRpOzqOlIuwGBmclq5FKxp58rKRNCaLbwhZu6d8Gbb0loHQ8x6JwoEW5bCIdq8SFtINcNyJJRnmwzjB7sbiqDERXpGyTlNmM65OcpC55gTBBGxg0Lt6JMR0tSjN7Jwe4E1xL8HSyJpqJ6wKiRhuHp+QoCkBiEUJtxtcBiZ7k/8LjmrDdS+jQ3nqySY21ZTN2oqjnywTAdElpXKMtId7bY2hiaB+EVCFMBI8XY8ZEtyDTzwbGBSQf1ti/8NjJ8YzIk4eou6R52tQ9rwmARij92ftnLFjuQ52QtbghV3AeawkrR0JpXUxwomrLd5eVS3d3HBPI9MKBveOoXDPcu7tK4L2oef+OrnXquhJidwvkFefL7GlZZT5QhgwiaHjO7LVUZvDB4v4VIY2ViYLB+sFyoPZ2wu1dWqSjph1x5fPB2iLYOoLFocRijuWZRGwzzy00GheMq9Wf6SoNUXIC8Em/KWwPgc7PiazFquJrXLspdtQW3yRKpvdhrQGLhAQZy6bz01rB2WIGu7RLFkqMLTWtGQ0nXCK4nsnnrwyMQByUjA4s0AKaOTGhl7nxOO+PX39/i2FKCKVJyoP9YDRiRd4MAMaXdhmFEjLTEHr8WP9cOECiIbKYwCBycpWyICtKFtK61ktlxUQFsIenMhcyIyW6FgC4EUryMXY6hUCTz4FvLekoWMzSOvL+OXWxk5PE33Yr8RNw01GiCeEsFoO1EwthrGGqbYxZVGTLzPVyJSYgdFVzjGUfQNVsbF2fjcEzmsKPee5DlQ0QElyVKnVEsyMjcR+NU5Rl1CkHTUDlHuAaboRAmBkBY6sh7ZgSnQt3i8OZTieJ0BmXQHCBCxawaiWD8NYYd8kCEcVyfPb40fF9x46OI3LhFiQoNjWm62Up/Yn6v2El3WUt7Rrq3lJKuNH35XpviEpAatv8hsiYGs9nxN16Ub3tj2ioi+LF3JYLdlVRyTPCCL99+qxoBTp8xrzyDMb09Ll0igmNBBwMjloUgPaFqzVOrZO2SiN0ooS6LHBbDTm4ObStQFkylAlzgfXFPYlo4to2MB0Xanrwm7/G/mpog+va9dI9blNpASqGFRXWV0qH2Oru5HKeZyZBdkGCmmdcl+C392FIpCpjlqCJdZ0zhyXWyrMFWiKOwZXc5QcLTPeO5RjFxj5tXC1CPzQUJhoscxKJ0/7dxDqVRfubW43R/Q8klNK8MEQw80MaM8IELjMWzw2MhUVOfWwOX+MsORROMkXag5mY46MNrfdviCNDDtSGNOqqHLwNWUsLClPvvStzVwIHYbRLWNJOmVlgUNyLFuAGxgHK1X8NENJda5K7HAAAIABJREFUT/CDqxaR0wB0Lyek2jqIu8mrXdG2jmy1YL7WgWbB+Hxfr12ByXNw4H2/iozpmuGz6HngXOm/tsQgpvGH3jAdJeocwVl6xLw2J9prwp3RmLrKAeN29ISNWWvSVmsiQGSRKzCgED4uyU1hQAik7izbTRgnWfMcUJ6Zg4+YZDPrYK5oI3722JHx2cdOjKN7VXPJOVX3xjWRKt9WS+8/PnVGvdtkPUHYIwoItQAXjuvJQnogBUNn3e0a0z6F+x9Xx48XVODtgIDsJQm5u7uWxu7HnxnXF1bGr/3BfxQAvam53j0JeyOUFpVczKFzd2E0N4eKta596LnwnFY2v2kPXcu8o42iJUgRgYldvx5+U+M9qUXUkcxYELEkCjaqw4s103WLWBv2dCfDNqbVeySKJB4D70UZJlCR8rXc20RNzYsxLpSxBQdYWOdUZh9acVZKUgRuAOyQMHGDZQlB+yhF0/u5AfO2hpmnTua1x6D5InGbRUfZxVpO04/ZJp0WtlJOUCb+9VaLvv3MktJM6hB3LlCbgBxKrAfwGdRbg7IB4viU7YLJYbS2gH1cwCMdb29rYm6DQ8hKWpNwWifXSsJpUeH2FeVI3cc1IDmBwwXxT9ZTR+hIBaHjCUzv3CflVbKxskHaZOVgckCbkMZCsGGo6tfme56rGNPaQD7w5aPHJ9eGlIBpHz3V/9oUn0Z/uoZ0XCvhZDpYTAXRDl52tTRHsLcRTGh/XrGQKkJSmEd3QWnrKyVTYiFYQ1aYtwVx852aB9VF8XzoCuMzoFwFzri32dG4O1hQ6miyX2N+bGlhvPzM0+OYhNLu4kJdU3fcN86fH3/60QXhfhqw3LUdOvRra4rAsf5YJ/rvjgSSIG+B54pEChd8+uDS+PGXnh+HFcQgovVALO9rSjc5p/K8r7x/brz9yhtj//I+5eSpgSUMZIDsWjtbDLiXFbLvQ+41qHrTPE+s31QB4JnXxEYP4z8KMeBvyKtxpRh+hEzXPppGWmNx8HcEyrqu1RhqbOEomCiE5rPtHLcEbKcVevCguOGpd50KF9MyONQK41rsr86R8/7TmnZpFiyuuOOJAk9cuUoNsRK1VRUXLkB27t37NIGM0Apmk76b1W1L1IGVCOzZSgUkaD+Q4Py1t/6dn/rR16cGdP/c8oshUSFQGFVplAazW2BhhdjVcf6ThIgWlEVo0KwXMUIp1opRA70XUx/GCFiSkumlaeEibR971FsL7InkzZ0Aspr7hDe1KXDdkO7SnvOiDLSGSO+0mNITAYBl50MezRjhWbVs7M4ka7uFEpLNJDn9NzF5C9xsMDPgfSXt6mpN9WexGQNCDA3NRiI651bfHLRikTfA7M67bh2d3LvdalTfRd18MOTuoOnaCnAoWa+kNsTisyAo070BUjcndKXLpE40/mHrgo2IgC1hyHpt4iLpQO+U0D0gF+yY8J8vPf2kGNkrY9laX5iSEnnfPHdu/McPP8QPU00kWcYS9ndJYZGygDDJxYm83aGciyoTKL1tHFN76+N7FsYTRw6MgwcOKrVkYdyQiXxVlvAtueYfvvnKuHbhfHhGzLuug7UJkRSBtCbrAuGxS3NBpJZnMx0C4VXALB16cZX4LHQVhG4nTjOodt28xhoT68e/VVl/bSU156vdMvYA68erBVAsz7RWbwuHv6fjSCK+DYgjkBhX8KyU1kE5BqMShiZlzD5JdUh5CJXqYcGt56IMcsMR3vPGIJOIzTw7ym0OYWCFFjTdlsvdfbw3q+Qycwju6ayAqtJR9AP2qDEx5gVhrwGsazy4zr+51ZpRIpTadeFB2MwInI6mORTuxEVa9lSfdj0IDzjNqq+IFm4H+WuVa4ZLgJGzHW2G26NFukuNJP0OcuQuRdzmcCk4VLiDdlsqeRYzuX10cCdAVjQT+E+ZoxNgzwsZwiDPwqawz6+xd/jUi2yC4pTR6g2GWY2mc9QrJDZeCUun5xsLn/SYwotKe6UPPIyd+AQxsUPpZ+MicNhg+P22InGPBXRb8IEfFM2Aa7RQasBztipCN0QwUlUaj/fHIsgmttvsAxmh1nSNWBhaH4BVCZoHt1YVMdscR8VPQig9rtrb+xbEz1H1yqtqcfT62XPjv6jX2zYJDFf7pnYUEUPV7xZdLEnYlNZ1RGoFQGgclMt2/NB+tf0W70zvP3T0+LglhviSKszd1t+Xtolq8Ma3x//6X381divax6HA9d2jfDmA78yHXnLx7VKUq9qE3imGFKoFBxkhwaMiVPgaS7lTOXLAeTm9CaywXK3Gq3Jog/sxJgRQrNNOmsbFTlQvBdeSuNuQQWOCOTshxFqB6nn4HQohhNYoNISKyY8aZws2KxUL3gDOWN7G0vSZNdEWQpYMZohAs7rR/8LajqDqxhdd/M+tvnyOax9zVnANG9i3ZZaqAVQx4PUbp7ZYlYCf3//SJGwcF2Da7XVSQrYsjw5bRgCkgWJLcvuo5AvVIWmCGBPug4swsOWkQ2SXRNJdB4Fr7izAMxOr9ytkTW5ab0YIgKlWkA0ZgdG1mKcujvlFKOOK1HUxtWmrouAMXd2vrR6Pobrp2k0yb6mEo+2OpMhw6J0mAFiKG0HJEr3fJXM15oCfU85XrMdsgNbksTgD+Fr4ASgDQFZks0HKtti4fSdf2mUAIC4rKlZjCvA19tRWQVuSYBy2HAHD0ZrqYBKhtGN8UVylJ1WSZEUMb+3QcfXKtfG9D8+Ob6r64z1cb9ZOB2WnIqJ31CjSHbeZYGFKmP1z9yTkpG0uX7o8jhw5No4ePebk4MNqy3RdRMajR45K0F0dLz57fPzVX/75+N3f+72xb586oUggMX8mParE7pL+7RERkD5xt0W8bM6bLQWwvbJ6eBbmqXPV+D7RpylJsa0WTy6C39cIQdUuGlFZKBAlNBof4t1u780OdtQOXlSwotvC4Tq9h7GyNigE9iTPwJRwPYRMzkPKirjeN0LU1nuoBghP31sKkPdiLULeBO+xKzdz7yYddzCFeWj6QisfypTgXUwjsVQQoJSOhGTNTeYnsAXP4a7MCOXyin5lq0XfEEqTF6Z/afSYjrF6QthKI0hMxWZQN6V9wijFPFTBeJ6XRXOBKT4/AcsLhAY30WG6o4NgU9hCBP+qqPIsKhUO/TesHsLoD+f2sMHa9O7yKhx4DmgT4xIxjJCKGxCrp9myyW8rEh9b2BG0YAksHkIOV6GZ2Yy1Q6wmUfIZwtb+Ly8vtl3GzJPdjbIEbD3JKrH7ZqGbAmSNOUyAcmNPnemfErkN4POZRKbIPofL83Dr6iZmdlspCzXmCgtLAmaH5nFJrOs9Cut/7uSJ8X2iBhyQUHpgoXR9fO/M2fEnN1SSBbcSTIW6SKJkSP8rJxG1oudz7RJ4ZXfkgqyPM6rB9NGFKxIs+8eKmhIcUzLvU2KMH1P6yTVVIXji5GfGv//93x9n1UFlHpyt3GYEsg+XxoewWj68MrbvVnVMLHXtAebJc8y+KOyl3RwnnJYgT6QTWEGHHFa25qgjjy3QnKlf+xvBtbYWdyZCKAXjWtgz18GYhH1qvVZvrsba1HUbgG6B2Wcnhz7UhrjqCqTg/ur3/RwIEF783KH+pid0dLHX3fNS1j1WT1chAMQG2zKNAEFHK2+Y5IU39ec60ubrQgMofKrxLCcNY/nqWX95q5En/9Hhl/2AXSZjobRIDIQQJJPuEPJZS9ymCrTbkPbIdPIIo7rdD6dY1CKHaxRL4Q5hfoWAw5CuRpO6Y4PHXggEiH3i6TV60ZpZ7qicFn9NoVZK3Db4nUhEhGxH4Fpj9EK2tkNQ8LxtsfgglHuFjDHgXJiQrS8Ws4VdPV9C8wnDJ1yfsiKeQ3+mgEYsyoqodEtp3Jl23yzItQabKltr1k7hd7itYBCdPd9zSpjf8L3dtgDkzC/P1JgXgQrcZAP3CEFZSkviK33h4MHxZVlKJ4nWaLznxCn683ffHa/IVdjpyCZugOSPhBk1r25zkAkgFEZy34frwXhX3VDOqFolFR4Y8w7AWN1rN2NwGJ3gRZQUFhGYCjgSazaxDDXGXeobd/yZJxzZAnzusi7mi5W2R5A5+ul0F3C98L6wopp3htXQofUHkHeZxyJb9uGMhRQem8sR6/pLah3FteD/WM143xblZaKwkpYya+2yX7h3l6WxdcqeKR4b69KWLPsBAmdbd/G2AyMgjI2naQysH/wxFOttMgrwEsol5d7tRTTQz1W6RpPhAxSe5id4VgB5M9NtubfrH1jiX777uy1bH/r6qQHdv3DwS55ga2JDI+F/JI0k/nJC2ol0PIp/RJMhPqZWlrEmHLSKHHU5z85gNmBuiTMFaLlODn/4H7xYSP7dFSWga8W0cGj3psuN2hKy6zZtdc24lpRQykO0cOV7BK8FY1ELDJJb2yZi0iB/QOtpqgNj6shj0/bZwGEUp4ZUBwx4X8DyuH024flZc9JanDlDcIQXk/1QkJDskiquV+5Kc2d4Jg4SmAzPYLO9wGMnF5e2bgzMiZ36bxeRTLlWm5QSkau5W8X6XxLh8StHD44nJQzW9L5L+veHf/XKuLDvpDfxhkFg1hGaKzwcfqTWUFEvND/kVp3+4JSaDpzB3LAbSCE4+GY+mOB1yomjEiOPuCw6wwHhWKw1QrYxPJ59UZ1VDj1+wkKJCSHNggOEtcq6YCXwrKs0rJzhALU1xDWa0NspUdtMwIw1GSwlrg4CkjnkwDpYY6GdtZnlQrEefX1jNUWyxI3j9wigVjhtFVtgYWUi0VEZtr7D1Od7nhmBw8/MQWO6CF+EYlu7icy2URCumQVSWUWGD6reeFci4JrgaM5YsNeQ/dX3bWGa8jr5/a+8v8Wibz+z+8WJhGVRO5O+zUkzpOsBo/U77EkZjQB4cbsCFJMIGvelrKoiK7YJ6c+zUPje0qw+ZGVFzCY29maIZRVrw4e2TH/uaasBi6ZwA87EbEsj/hYgMYI17wuuUArK38faiytnbhFWEdbbI0LJQqC4MrYYe3MYq2iN2mBsamgba2OjYR3ZvU295AQKIrgQSBMLDCCT+wPCsR4aAxuY92FZ9HzZutODOfewrLqsX23aMtd7Q+oKiqDpgNFIUnDy3NrV8YVjK+M5lcx98tBepZMIG1JqxP9498z47nV1H0FgW0BXGRDcROdeZY90lAoy4HUB5FcvXw7exhrg9hMYQCBoPDfXV/ETPLb1cl2wiHusEAtJqF0Rd+qA/rF/HCmCvFlWjy0lsEyNa11uK6Tcnrvm9XAvhHAnafPe+1Jo/N6uov4LnsP44+pDmbDAwg1C6BRhNdgcaxn8z2F4UT+olkoKiV36sp7beu+onlOccJmsqLNrUze7PYhpPfmmFDRGxP2bTc5n2RuJuGp8CJxSpM7j1Pi7Qmzc22oHjpIzLpr14xXLuqOU2Vv9u3/+5hYrXfILB76YQ1oWkvOCjO8U/oNPajM0D9G+O5Gllup2kXSNPviE0h2WNGUgIK+BV1yk4pCQ7zSnSA1/74z3aYG0ao/MJjSwHKutMYj+jHlAund/3g0zjRMEsG/BypOkzEVyhDqKxXhs2nOA+a80mbUKRD6zc7P5bLGVFkPDAjja1McUN+GNLhxxLfi92b9sR2MNKbvha5QlEw5OyJCOjlTlgBwAgatylRI10rV0L569Q9IWNAgHBHrM24mb2kD37KExOK7s5h0qxLZdc7a5cXOszN8fP/XyiyqPe20sq3omWM66xnFV/KJ/86en4ypg+NiFE5YiwcE4N7C2sFz4ez0bc3oXnhCHRFEjb3kwMwt1CV5ZZxAJ4/RGUSzJYkLZraoxAT/j1lGzaVMJv3HbY10YWvH3CXTwMxYU4ey2cphrhPRNYT8NhCfokLZSnV3v4nlWTFnLVFalEcRuCc61CdsfN6r3la9hpZPmD9STipIu3poGxH7oahiuOElYXr+Hh9SWb0qwQBYF20rkzKlQUlydZtIKhOmbBEA0f7be8VzYX1UYzsq6+Us1xknk1uRe5q3Pdc4yz8mzM0+d5MvZ/pfv/H/++6OvT899k1Bq7eu8GD0sLkUveGccxyyuSnpoQxaWibXQqk6y5f6lnnJ3l62QOxE2rVC7E7RJjrffpMLO/k4ELo0BsxEolwtIGDJcpx4EsLaGKdcHd9CavADt7glnkxYLB41ZZvzEMkKgFvbTRdKcj2VeSEqdNkcJzInxcwg7X6pD7gHZK82kVndCtSh8i2uBgWHxtOWHYG1rIG5rOFR3pOEnh4d1ARNBSJcWJGrD51x3qAQnB4LfteC3+63f2QLkIHFN1Ry/pwjXblG0/9ZXPj++/3FF3/ZIwOp9QozG6cu3xm//0f80uL4pq3ezymgg0l19gZQajdPrhiunzy3APoYICP5VhFLLSoQLFo+uhbAGS2mwmSmK4C4ypX7eIKdOrqUtV+ZCawP+xNcGh3mmhd0SSmVxTebYVk7tKFtayYVEm7bFxd+5J5/B7XLhN6x63DDhNo5a+Xmj2P438JmxWtlWDW+EhzFAWVFy400yRoCgQLGAy31DoXPPTjruDRvrSKx0rSV7DhytlQr7pFNIoiw9mUk013u5fqccsTccUdabnCalZ0DZNRSSuQw1gVcnJbcQ+rVTW6xKwD8+9hVbQkS30vgxGrnbtPTAU2p1Gk53HRf7xgvuO7+uTem6ND6YiVzwmrU+OuJkSj6h0SoMb7fGwoLNEnZtwLw6pLK8AH+T/vJwK6NpvaZkm4daH1PVFowsDFt4WD5oHWuPTlZVdQJZfG3ROermusphYYehm2dot7O7kWSTxaXMwQhNoCMt/G4P4WNTBrJZnUpRbmgLnJ6fFpZd3AwMz5ZaRYDY+DdFBOzi8B1RZLMFw6AMrA6+XIx2Vfhs90G7LSb3djHqFxaURKsWR3cVwTmyb2k8+/ixcVydbq+Lh7RTBdduq2LDH/6H/zRxC+zC0UYazE33IWfNZUcQdpqn5b17ve5mjutgMGHGBlFWpamZp0nSbc0Dz43m5j1+JgsI/U6lVGyBVrQsGFpVvSzF5qJoZfG02+NcsbpOu8XM+QGVVAG3CXUDusG0U44PdrnjbIreO+TvhZ+WaClKzix9BBzUD1ttU/Z2W1W2ZBGGKGVmTPsPIch8xBrKHlkUS/7GjesmXjpKXelTvecTBZ5WvWyWOpwuY4v6j7nDEusXyq3nzXw/ez5FwCymezIbUu4k9dJihf7qB1usSsAvKfo2QVnrCbv9dGsZHq79XBZy1pXxYUOC18GDPOeDrP9aiFkokDWNZtXLBx8BJFfg0VeDgnbBvPBh03Lo2k1z9jyCzcBucB72NCkpBt1LK4DfeHOjj8oFSGmTAMQcnAlugeCpzRerJC4rz21sSNfo2uWzGy3mfawpomixgmZcRw5V/eNZE7macmbAi5g/mMdxbXYaiL9tsDImoAmLdTg7CGA3ta6bFAUxpEkL0RjsEhVprvGO25u3lMGzLk6YAFp1PFEm5jgp/Iaa208++6wIj09ocCrcL1LrN//4d8eVK5eTMKt7b9KmCAyDSGlpYxeqKytj2vkmLYiazNluMs/XQRIf/OLCcTiZ8yaTPmCPyM2bjSzNYm0T5aDnxoVrpnS7tU3BiGtWJWXLBU6AJvSOrlWdZo50MgnZkJzCxg3N97eAUV0pF1KrgAL7uvdT1daaKN6yzrxvLRhSVYB9FCsxCpH7RRhF0ccyn1q4XvPcxIKjwerbuobnsVxEW8Ts+7LuWsCmCF1qbWUvtiscKKFd6Abf/9nrv/2/nUN+8am5bwilLtKGhnW0wxI/rkgmpAuhhT3suSqNOAv+cnh3iafE5LSQMgCHMIrhNDmgLO0DirIVXmOpXj6yiYyW8olKwcXpshXJPar6yvX+DvcilBhcZ49zSLv+dcLCsbKaVNngYGsormM8QM+eZMhEMBq7muW68N5UkGytFg4Xbkqb/c2utaCs1wJkOXhK9bu2rhoL6TlSzDuWnd2bcKJwLbpccXfmIPrFSnG4OhMdi8o5dGUhuma4s9VkAauC1ZIEEwzuo0ePjoOHD6qy5PLYd+CkQuJHHen8s//62xKuCMlUFnggJj5CiUx/J1p3JMtAdgiCxuX8NRidD1opDOYIQduWSUeCIjCzzsYlTSeL29rkz7CsO9dM+COcL30I5cIcEH1ydLgERazgJLUyX33wuWYIkwmVc7/UoQoGyN+w+ANGx6Jqi7sjvcFOvYn9984ysBAs4L0taQsMjyNWphOP/eGA3zNbwmPJPkrSN+PCuuv3NWkWRdrWOXNiSksB+L2/HEk2FhorKRE2tWtX9VA+w97LPs7Z5v3/9HtbTCh9Y/8XLC9mLSC7A23aMqWaXGceI0gI588kKfJwHRGIhkwtGtcQLm3dE5aNFyIjkTK4MYlgBAtpnKXTKtp9aw5Q+D8RcmHC3p6waN2qidw5zNs6JDxYDkATQbsjS1wpA9gcJo2gtQybuV0KF+8nEbU0YltAORQJ+fYBcQUFXcccGqs5hbgtFJPX1pYaSZA8pzcP16kopW1L/Qwh1KkKuh6ftcLwRk26w8N97AImgyHYnQRE18/dimlSm0cjow4ShNR5lffdu0ttkVSLe7vSOv7eN35mfKgmAVeVyf/sMy+5PO03/+R3yl0JUL1TeXKuWa7kxE6m3RTPiVJ+PBeuNfdKTaJYqrGOy80C8wLfsYiN5deCIXsq+wUGtMCvScY9B6j5bjncXTurc9VicfC3uGbhqdkN15y1MJkKtWBBdsv1H+/r9AtbLCXciQJ3BkG6wUzvt6nIn+ekctq4f5576s41tsjG6vpfcSmrZbsVY4TjXrm/18UP6307G1RpyxDBaiKwBJ9z2Ar7bUE8W+3CHXJn+ITtoTQxmPlua5vP8/2WowT8w30vTTbIpOSGFgghhETt3LGdcsv6gGeCs1jtT7MxXGzMNVuqZCgVBbWAPpRsPv3XKR4IkAcVRp+6agElu0ZSDq2wGZVbZTLBLRqr4t7Oe7JsK8az/eXUbEYgNCk0B1u8FAiBaEKH5LtJQDALaysOnqOPRRnwAhbxDRxDn02vtXBwGmcIsJkqA3HNgjl0BGgWV0PVduVEtGUT3lIXmsOqyJSwqNWbcrcmeXcV6SnQOpUNipQJflaaFisvGeRwbaoMBuMl9C3Q+q7y0RYfKL1DOYdvvv6aerldH//k//4nY//xw8KNVLD/vkq83twYr735nfH+++/LRdI8SvivrYtPpKiYtSsNArSOt5RDN0frJCJIpL+URu7nMyBfaDd1kiDZMHftcrUSALNpEBgriQagCGEOfpekidJrxelAe4iVKL6yWEhnacHVKR0uI1IwQFs+qTUVK9euqPdm43LZR7EgUqWSn9M8Ml1271fUbhZgn3UrOxhka09jS9J6FOXDFrdPj/dkyp00hhqrOsnGEe5uREmUWvfGOuMFyxxaBS/OKh5Bl0yGGxbFGFpDGwNdQbO7EnVhvH/x1hZrsfRLh36gog1V4kAbnk3WEtUaxUBdSoCat1HcFTaFN6Pe7aZ3msDbwolgYHf9op7sthTaZDfepEhQCsilSYG1cG2QXkh+5vd9wDts2tdtDkncvGhm0+9nSpoaj2Ghy4JhM7YG6Wz+LCHJ8VU8nuqC2hgm8unVGfdxi7Ae4zJ4Q2LOW7tWGNrWWTQ+YGa7XGzUZZUKSe0ff9rXYMN3dHNSSdCZ5qTWpHAYn23rlWfHmoIYiluAxcj7Jmkt+p21YVmKPli6hlOG1MKKCg2vfeeVcUsb+5f+0S+OH/rqjxjf+0iVIt9+5x1t/ltKZVhX2RkdAt2DeumsE1nvJvPZrSTcPj04ra3T1SORM2orcW+CIHnFdZkCutMOL/6r8CQTQdkDvk7mpy0+7sFBRPAn0TbpPMyLCwtW8nHTU8xirnmMRR7MbmJ5+KZRwJRVSYfcqTXmPVXWp0FiAPzyqRow556dAI6Aa2ueM8S5oY53u2ptwdt110Maa9Ne7TU3dognUkKMNUZoI7RIKTKWRMKtLeoEFppy4z1eNzKNhkBD8bAIIrm+d+FLzDCKT2JQRNSb45+/8f/W+jz85VPDlL6xEp7SJLxem4eZtCAh6dCmcDKSCTm2q5dwfWUj27elmBiRN6yQYmsb94lvnShCRceQ5tKg5rjA/8GlMbg8LV/bZnhYy7FebPFoY97UZNoFKkzDJjzAud40wYocko01148V1zHuVwObLHrek+aNAR2bizJTBkJjiFDMfE0sIIRX0xUkEAJMp55PRymbK5Omg4D+qYLgyAsW1oz1NtuCOkc5Qj80jWjdfoUIivTxmfOB9/jLUuo5JBHa5UzEI1qSoD31zvvjrJjYX/rCF8djyk175dVX1S33krAjzcve+XHs5GNjp3LinPIrnPCB7kO7K6YpZV80Zs03nDR+Rwib5+B5G1xHoPv9FfXpA99WkoMhXL9C2hR/s8AqUmqSXVNjm2eydQLe5/WasrR9IMsi8DzUmtuyt6WT5FnXIqooblMK4kZNCawB5adr0nunr8/lKSzXCsMYksYLnmdrxex+ql6wRhEw3MPZDI0D4V5a8adedkfaAm1kvEwc88z1qQkW8D6CrK/Z2OUsLSfvS4TRbp6uQzSR7131sixr7k3pao1u/D9bjTz5iwdfnhyuR7UxA3d4l4m3Hz7lFHnj4dposbtyon/HJgVbKkC6D1FHXyY1flxAv8LpMxuTw0RYmxekNBb7ptyHaNe4Ug1wdkE0NoURgeov3+DfbBpJYzj2/XkOa02eixSWWIN92KclWUJTSB3oKa7Q5LrmzrhsBu6b3tdVC21pFjDpTVMYkt1E/b5/RvMhhPqQsCk7hcRVDzTO1nxNTnXenzUjkZUI9hbaneDbLkFjPrhVlD/duLmmettz4/qlK+P1V7479ql8CAcoXV3lnmnOdy7uGEdPnFQn4MMSSgr7qx33bULqZkvjgmXeNtbQ3jlIE3eSuSSloq1Aop3lSsRSKrJqWYDP3UikAAAgAElEQVTJlg/Tnb1ChKmbT/aeCQgc4cVXwH3AgEAGldSrEfC9hQUCDCAcgisFBokMl8C2G6ZrsHadEhSdFWlm4YVraMEea5f3NVYI7AWvaB1LUtYL+6qpBlbi8KhoYAB1opj7bam3sOQzWGc8F9HaFuItABvMbpyqMaAohZpDgHV7BOm0i1LjewQmHg0dWwwvcMiMdwk3raABXDLDLroeQumX395i5Mn/4/BXJlGvls4NzM5aULhkJm0RoevwpR6UAzSxdjjgtkuD1xjELI3BQrQWT04O9a3junXkyRE2TSD+fuj9ISmyUX1ZuBsIlAJ/+WxM+l3FDwqBMaZ6wOsJOM54LEjrQKOlmyOji3NvV9rU+5qJjPdAlrjdUm/iur43bmgQifTIAuRrgc2pcZN0C28wDhTCSPcmwoP7lnSWRKlchM2lLqbNGXiuBv4Tci/CKsB5pULsUUSFEi9YUI2NYFEhoBvkbVfpLngZOIWstNsqK/JAY3/vzTfHpqI8S/oM+AcHSYMam5rr3RrnZ556ZiyJ57NDFhP1u9Ohgz1A6VodArhrJWg6CBABUlwwDZqoGzwncAw3s9Szdkfatuai/GLJwXjvgxccMn9rOgl/w9peKCHWLlHPZR/QtniIHraLE2WQQEvjlWnqGYFEXh7XN62jFJGbRXCAi07QWGKD4t67BbA7WleJv6EExEqPkJIQN0YV97Dxr8ZsG5aw0ipoIIo/rjC/Qxm0wOoIKNfmmSfkUluTRIG1PngnZZ3ZndNzIph6nFimEKq2nFD6xYM/kE3gZWmMJCCtJw4Jy2KWa9Wcia4RNCFJVtRFtro+Mi3w3wX8uXYX5DLIXO6byy40/lFj6E1tocZ/pR0S3g35qzEvBJK1hdM9yqWyexHcaGJ21+8y3tR0ssAT3mGXVFrHjQDKkmHTBkdL0ayku0ytqT44rf3pZ8b7bCmVUJpSEmLKdyItWnZamTLEVYPohak5cRccj/A3ws1gPwcm2BaWpA8/G82CVVq9hJrHVWH5PshWBroOSNBOvX9N9ZIWdM3zpz+QC/f+WKDCgdTJDqwpXEsFFrZpDIeOnRiHjp8Q01p/wz1lNDRYjHwXvhKLoi3lgNYpKdM8oeBsCWU7msnst7ZnTcotn43W2fK1II+FOXFn6xldpRLM0NHPHNpUk0hk2PspxpubFHQ5m9n7Iyy5B3XOu1a297Y+b1LizJmIso5CWqw63qxB0y74vpOigRbwHtwEEhxIn53FQ8GtJs9c+72Vp3dmWeydvdBkWuZvUUx2LDYHUVC8CEtwtFpzn18Harop5ZQC0xUnCHvzDIydHELCEb/81pbLffvyhBvRrgLivE3lHMgUE0t9o5C3WPQG+5pPY1dBG3MTXpNzzxJpymGLRu+QLbuFRNumDji1BV+6Nq2BQn2OCnwIkADYqandAqcrNwYzxvIJjjUx49FWWmQWmN9NytCy8OVgdIi9D7gPXuFpwZiILMWaa+20W+Av14qWy7zM67lNigO090Mk3aAByAZrU38pnCZeWDZYYzduKCwMedCRPLkA2jho7GYZo/V4Na7SbqfZ+FUkv7Us8+bIUVlx4CgLsIg1l/c52NxHgvjKxx+NN159ReWIBXwCnNMsQKVv13CDJajmJQiffO4FY0r04AMYRSAhmJwkLBf8VnV2Nb5WVmqXlQl3iems6Kb3RFwwYzniGTWwa+gA6oOEDa6nsZmiYsziKHFx5NJWuoVTVSzk4kW2wEvUN4RHmhRwcNMhpnLJfKjD/TLu1kEWOF3Oe4yiynvuWCm4lhLpLfDw9Dv2FWtnK6Uit00adgJ2ubCsm3Gi2tvN4A4OumFXjv3dBfliFcWdbb6f95ES+Ww56lnaG+hoH65kxpszZ+Gk97JXEeAIWltZ7FU30BT+pzkEa/zVt7dY9A1MybR4b6AIoH7gHKhoxQWZ8PZxyyJqPszEIrGbRqRM/JpKZg2AGMC8/eV2CbEb5zp1xZgMbaPJ/Ql21Jnf7k6bMx5hY85PCHJgS+1TJ0RcuVbFUenQeSIRHcIP16aFRSlUA6Ct3TuyRu2gxXkJ2UrfaBJj8t5wmQJqJok5PefiTuR5O60mxLq4hmzAVQkg0y/KhWQDNrZgcNMHBC2I0CN/q8B5LDWA/bKSGIdD19LUFrJZAkcQu10zQo1Q8aI25zYUiu1YHWpt4tuKvr3x3Vfszu1XpGxZn1sXTkQlp/2HD4+LV6+Pzzzz7Hji2efGXtVe+vDch47A0dSSUiQL6pp7kzIipaR8ILQ+yVusg8M8wIovJnt3r23uUJP5jPkhyMvN731j18sBjYp2emZii7MeLv4PgdLBkCZuJt/PpZOxqFgXu+3BVng11pkIWJRZCw3jpPodFq3rD+naLt2r+b4h17uLGvZ1eK+fGdVt2KIY3CWUrPjKIrTFq+/ZA8lVTGTVhee0/7u2Vrt8DWq7ahbzXmk+fa9JMEjP6tIueowbzg7I/rNFqJ/YDzZ0sfpw41C0vEvP+utbLSEXodSvFhiY4d0bPQeHxMiUs2iJbwFUi9mCypiI6QCJshnE1aQ0uN2Lng3AAUsCYScYZiMyU1Nf2pYFZDuAy0obsTvJmFgEvZ2CYew28BUvsARE+979bI6A8DdvuACxXZqC9yCUOuG1NUqsluqBp3tmQ0eMNVbWUUYoAeEtxRpgDCsqyk+P+MbobB3oOeCYdB2o4GRx7Rx2N0gbomG3Hm/nGqIdc4mg5hlcv5k+efqsC5t5jDl1jVWw8btxAboz88P86v1az9Mq6nb+9Gl94M5YEUZFyZFNBL+eZ1H308SMY48/Mbbr8C8tqzaVztz6bYGz+nqfyqElJG3xOikU9rDCzY0Nsk/0ywilKvtrXCfziNDEunTzitpPjak0/hOXdJpWY4Bfn3bteM0DAt0gfBXN9yqVMsTKbpIrc+ToFPurLDsObUreArDH9TPNRJYj1Snb/ez6VLO8JraCq2HUZ5hbCztTGe6rCuc+/4yL2Ancsba3yTJONcsWwnxlHlzUv14xAhKY4QUsbSxMz4QAQvlcuHBh4rF0qVySqA0BICbBtVh3raubGbQLzRzpj+oHMX7j3S1mKf1fJ3900hDAD4Apr01lP5c0iiLqdX4Ok+M6v70AaC3A2tIulLgF6O4QblsySW7N9MY/T53u/rmxASaw6yQ5KRYXrEx7/HGwo0nNazZrXS+Aci1y3atxAPgyZHHbP6eOjl2npKO0yT+xbsrasUax+9URx4C3zUnpMLXdRQDyys1r3lbc3xQV4xWsIKBrg8F8xW11cbaquMB7wSXYcJQ9nRSeq7A6OFPqOQewRRAHo/PiRTjr7z4cKJTS3t0376auqQ8APpgJfkcVLt989bWxJqsIqsA2jWmPSJPbqNGttJ29qrd9XEJpG5nwSjOhFvn8YlzaWLsSYlRuNLYUizQZ7unewXjccrLcuPCZEgqP/dvKgRMeC9NWR2FqrkjAWuR0RZY5YhfckGdMfmMETUdZbQHB/9J9TMj1WifBtutS2fqWJcXf/Ts4QgiB+Jy+n/eivo9SkwKwpZ5xNh2Ge8E/46s5aA67hxjLZ3HLTNw1NhtLKsIr1lw6A8VVYywhaubVFifK5boIq4yp93W7wTWNfq/pFp4NBFFoND5rGgduqLlYGp+DJyhBfeY33t5imNL/eeJHwhMqS2DqPkwnhe9sPZdmYNIckXCUrBijlcR6x1o7RbSymLF+esNk4tJYkeRdcnK4nqsQFkjZPj6kO+NVdQCn7ltKSPgw20TPIpLqwYLN5qhxX4Ss8ZkGSrPafqBgSVOzvzcD14Fnw/iT8JnN1Js0XJuwcInQ3LEfn8jeFMiNkOz3Nr/LdXa0yTjQCB/GhzZtYWKMiohiJRO3i9l5YCm14oeIxYVALOHXeJSrCogV3qVbGfdu3WsVQce6sEmpuw7Op+L/Z959f9wQK3qfNPCyGgPM6aDs2X9gPP7c8+MT/X5B0bi9B1bGtRsq6Hbtit24verlhkY2kbEOWwh6gO9hStsqJherhEaiiknzmCggjcXKBksGoaj54BqJgsUd7gPaAoq67n0oUZ5YTbixnf7DvGNJ35BVyjojKHhP5jp5ZRaUvnLWuF8NW/CV8H+K/Sv6iqDTfCfHM+VKGk9yQETjxzLmlaTYen793MB0u4mtnJpSwO85B+wHnv/8Rx81SDbB4W7dkYVcln67zH12vY/LjY4BkUTyuG6Ut4mgWlnZ585BCE/QNfhnv/rmb02effabT408+fMr8JSKXVqh7kTbktkdTINNk8qJTU1v7VHGz+QgstWwXjuhsgVBH2gmhg3Yya7wU2x1VXTLh5pFrY3NriEZlF3UpDsOIq4Lwqj7uLuWD105uL42UIeK+9nacjO2hJYuQcS4eE7SKaZtdrLhXQnTaSnJOveBKyETFy2hfNe+DkQ0wePMQymMrseNoAGbuHL1SoQ5/5X2b8A/1oAOETXMGRvkSqwJsIcC/K2l0RI+NEsWShTuCkkw/efahW3gtV0TBBIXjuWmG3BdXEhZuK4iqQqSh/ctizx5Ukm6B5QTtzpukiWvtxp0h8ldLkvly1twmE2O0MZdr4L/aeaJRZAggQU6AKv+3i6tOV+sSWGZbU13NxFbtnredLLp0rQR9BZVWA4aPyVUSDXxoS/FgBWEsktTgFg3TV2wdWnF1hZnkXc1164IwHuLFImgByLobHxjUPocz9b7yLK3Upja0rIsrbPVBNEuDc17cLfYd1cvX5koSY9Pz9N1x3r9vIfCsplYSjw+Zwcl3GRM9wfkbboG1+aFYgLXawCdMXm+wVb17l9+Y4sJpX906EcnB7gxohYkvcBMJFKVA5LCUWnbbY1gXkZ6V/nwwmUq9w5Lwl1Q9F+DiW5TZBcGKyUYB3/vQmWdKtH8JRZ9l8DmAOGh7LuWj77pYmCNF+FOtGnL2BL5CxeqGeX8fEIHDtcIbQFuwPNgsU1LkQZIn9U4bGrjERZKpNJwEFNtEjY3PKVmhqfwe6olYO04slNCMITKlGd1zl1t7nglsSqZ573qMtub3HiR5hKOk0ua2OUhF29aooNQsYu66fO8v5s1tpXhg1kgcqfYcA26iDD/11TSFqFjDK/mLRZfamMRZUp+Xs6PKylqvl2V0gRQRe7IUcNa1L+9+/Z6bQFvN6ThmTOEMvMWNnQsyiY/tvvpg96vEjA+5Po+ikecKgk+W75kFJR7B8eoXeqpwkwaS+/nKKQpHsn7OuTO/my2d0qphGfm/QqUAVit/ybziVKwNTS14hh2MJ8EFIgQtjVm60rriiUVwdg0hliRkxSoenbOUpOIE3Flz4dnFfcugZB4BptSdkAuojNA6CzuW5f2aUHcFmML3GZ3/6t3thim9EsHf8QTNLF49LhuctcRCTAVNpAm2lZN4UUWLBAcJZBCqISjQ45TqPGzaSadw2QhlzWMJWYOEBybyqLngMvt4P1sJG8ENi7dLMrC4uOMLbWVCsirzb2kEhxhMieJkWdisdyJtHwga4sCNpueMHtQuna0sQ0Kh5VbGzdNZVslvLD0qH/ERkqSqd4HHlFCwqHeOqA+xGUJOJRbkb9gEkkeBhDFfUOAudi+3rO8mEOGhjYGhfA35yeCjHnsaGiwqlTnZIMjXNJFJIXlbTUWL4v7snGZf77nb25MaCwibg6Hh99ZQXhvxKrrML7XHvqD5z9tqHlm6jj1PLMHEkwAi+F90WLt1plOYsXRNbQDWvtZ/Jnwk3iPhX0d1rbeJ7iQLZpYQn7Osuwbu7FFVS46QqTB472ac+aGYmtdG95djnUfH+La/836TtG/RALLAPIzM0be71rpZTnBT+P+mwpIdEClXdlWtlMmfFy9tm4s49gbKC+tAe6mqSwIOVV5YIyhUoRCwEZoC6iL3Lnkc2NxxkVD0WlCaOPBmPeM85e3Gqb08ys/VOh9suATVp32LHOolQU3mzthbU8YxEROfQMerd1oh2SVEX+6C6a14JuA3Uh8IjIVsuYjDVLyvSMwHGJbUrWZ7B7lc3YDdbi6MwXaet++FUc1Yhklq9sHoZImO9LhcLyu7ezrym7vtsydec6BnJeFRkItLW66LDCWVvLZin/FgbWQCH5kMlttaB/02uBISCwqNL0Z3frPuJjeS5jYHJrChfzseGdYLb5+1YJCmBtPYj1KuJdA5tCknXXoFWxMnuWWLIoGWF3nucbY5VCYina3Jktpi22bBTpjsVWm53UaA9UjJJTBxUyqtMLAKkj+YlzIarRpJYNgTy2hFgjNwWlhwliSXHw7gq0EeeeLtfBsN9jgL+6n3kfEKvutCuSJPxUBm3VHQAC8M79Y2m2Jd8lj0wY0zok7WPe20KyD3bhpv68ju4yb6B33IU2IMTR2Gis+eW0Zf+aRNe3Ots29uwv72p1wK++yKrJy1lb2s6dvpG27mjvknMT1djDKitDgVZQc64/CsWybYqV4LLYyCWC4Aw9ldWOt/fPXt5j79osHfriy/8mxSkkPHohJCsirCIoPgR4UcJHv66A4qmE3YloW1iawJswpGEWWQ4Pz3i5dazMS7VDarbX0JIpUAs6At4QNwPm0WmOiM2w6g4wSkOYAmcOThWgrj83TbFpbJrg1zbg1sBruCwmLyRcK2Nw8ITbUtGUPQhDAO7WO7XYVU9mWUl2rsQoEDZs6Gj2Z7mwWNjKEQ9eeKkzDroKeta0XPkBd8ukrQoi5xTLDouqyuNbWhePw+ym5NW5yH9Ac9Gm6xv/f3rn1WppeV3nVPlbtXVW7Dt0NncbI3Jhw4SQkAoHEBUEWCAuMRKJccMWP4AdY/g1IcBEUOZJlO5xBgPgF3CGBFKIEK3bb7XZ316HrXLV3HTbjGWOOtVZZ5iJKolpRrd3erqp1+L7vne9852HMUxP4imW1Ub2VjpibaxKpevAwvX4KyDbJ0JjUhdSdFaCv0A9fTLDDbnqAbSw/Dgbanxwg9+VirRz+WWyVkf855rvD6Cgn/dvvz+sINw6YS1/0GVsR+vOBBJutF6ztSXJsDpnzf/ReFYZ50Bw+o8Tg/fEKTD8ilJPecjIpGe20WffNYLPXkGhghGbSWuqi1prlmlyf54A3rDi1JAePxtV0H+7ibOIT/4AlKfK5dP0GE2zXzc4WNP/p400qTWO75P3R6RNF3KAPbh4//+r3NqzJ229c/xs55Npog1/4qBIobl8iQjQLm3FI1BH1x+DwTCNNEWQYzxXWojOSnZ8wVJL+alYZPB/NWZyDw46WtxlsK2yVCIkVkohacnpwL6LBJ1lx8l7IvrbxhgAg+kISoevGVn1lToR1cHjBlGr9dE1c0xpS328DeWeJ6wMdyWwg188S7YeLhyvwRJYDiYQWvmI8NChWHILTpQUsUL+tIneXgBGSYFkVpFCJ94hMQgtrZQQ4IXDcEK2L54+gCKaTcpK4LskiD208/MA0yr51ompcx5knBrNK+DTj3SFxu3FxEwFJmTziVARKUAw8B7s7F/JarKXTX+tWG1dSmBzeun37M+MhXNPA/QgFC5FxmezKjeZvX6/SpE3X1nFGhD40xrJK3yl6dUVIIpSMVemaHo4Kf0InP3PSBlhbLcg0mVvN/MMaxKq9c/t2vAFdqQC1LfcRNktMadxCnt/u9ShGtKSFJe686UcaRIIT8CbPnszvgPXN+nfKS4MJWIBYUNBMlldpsrT6dVacQDr1j9ln5THN2fQ97O0kpaXftwLkzrr+xgklLCVbQuOXB8wOOFig2Il6WvjjGbxnLWitnwJBbzQSXWtEwzdSYkvHGoAkyTClQ9NkF+s1hgpCqDbcuuoBBFMK4I1Nrg+1XcmADvjY+qC6e2wwB59Qb3zsAMbFfyxwp5zA+SocALskmZyShm/pY8wPf4cp6ZFt4cozink4vAglolTrGdncrP2Qi1/0YNXKgFH5rrEZcBOsSwvi/cW7yp6+c/eu3QtjJmbktHq1FTXJlFhLmf4aQbXeNcDu6HQqcGRHdIY5beLDlHisulbcKZWSSCiznmBUgxf5+6LdpHOwX1iH6yPK0bjJY0PgJpOa+yEk+OnhN1gMNmjr297tKpdqBJDXBoY2QiIYHetm8gn3zX5U62fcefctAidYH0mkEdj829aDvldQu/gNe8q9XO+me+HuEjzg77xmZWmFEEvPXR55PqxiFBuY0vy9vGfLetx1LGb2JtignkDPwj0RlvflggWfGiFnQZGcv4Lc7R7hs2eeX9XweX0qhCZFAYzUEVr9sj+0Ncb1JWhjl21+axGaiHA6e2uFMjldrA33bdMspX/y7t8yIVu20SkJBmq1CMw9R7REvGeUMyAcxtYumJni2mh+R8Bm4RwsfFiuDbhqBjKuERCUyRiR7KtyFGtpW21qG0H5BeOYZUHBWHy3UbT2VmZnPclBQoe8pmIGdYXWQ8115RgTVJwARvK45Onc5+fRfVyPpGfAAjKzwpQjGBuVtO3X17BQ+LfWWLcTeqRgMozgCIx+H4Gb6LnR9NZiY6pzj5jt5GalhcZyHYPXWKTCdIOpcD9jBTpI0MrYA6Y+DMehHveokZZWja9je3E74ra4r9VYogVyObCNQuFOH4s2HIDT01gG4ZNYr9y3uVy9x+mpXNhxaxqabwSp2CSvu+MDe6FDvbRGZz889XWshkQaJzKGVTq1jcW/HETRWrDyaiXAhwhT/o0CqHvUYt8KSIi33s/KKQ1WVC3xkftlxaoKB7LrGdWkvYL+wdtoukcmOJnkiUZzNppD5ecZI6BR52W6wqR9JDiQPuUdAsGZ25VQouaQ9rnJ9k9/s3bpSMfMdLkI8N/E3yjVWnGJqkoBTM7Vv/zf36rceu3PN5an9Osnfz2uhQmfQXrJgk0Tqlbk05Mf9w1igTUESyDiEEZ0CxNtDJKb5vP2ga1lJvXeZnPcDYdA5+8wZRLPXhmU5aDyQ6HqNbXNuKO8mWc6aG45S3sR3EHdu32L6i8ba/Bm09okxZ7NhWkTLbAjvu+BkVgcxnmy+QFzV+HokGTVZbLRnBX+EJMYBka7U++HYIR2HTsFgLxyH5NkWRzFgt7CLsBl2qBkMorbtRpY5vMz3XUOO3RGYdwjc1j/NQGT/Xgo/KeWw+qApjMjDh6ugjEGXbutWa1MJsoDHbjucywx/RAJxZK4d+9+9nJA8rr6O8KULOxYC6412nuED8/TQ3Ck6vYMYiSKFPeCxMZYYmlgVh60RB3h7La4Y52wZkc3sYZsZSRFg3UgyB7LSoY/+C7rQNlg6ViYrQlL8JSl2zYCr26j6x+1jnYtNS0njYHvVUEUx3NRNikfes4GKaDb0kUUWFQlSQJjBLA/EHd8zt2RAirG3OhSCoX0P9YAH93RVJlACijF8GxxzwqdNiaE/1eWUlv4BFssjydtYoSe6EXh9z//n9/cMKF09a8F2A0vLP3hHPIIFn7i6MSqaZvT+Mlxy2BYWxRcCEk8y4whEYCyfVyKr8QhkwASM6QjQMxSDiKHHUIiqFxIOsza4so+Cy/bZyfiZvcrmasnylzFz0bL8xnuzyYbsHXEBovMj5pnHmaKlp2JwDpwQGFp9B9Amc+vetfEooJx6aldzMOuLVjGaKeCtLZEADodPQy9HXGhat+mfRia32MlWXIomUzyyu1CgoHwXWhQ1wJMq9nQ0KuCsW5iQ+iOyI8wOjqWpaP8IVelA+rq1/VqYvhbt26xyREM45b0EHDAmvns/Xi5jsskP+edd26mEb7dRhqdvVQESTlX+jsRqo4vr9XaMpyG8sMtkySJ+2nsbNW8n+fiOrUuoD/rBs9zndjwTwWoBSZWzlhZzv/BtWR9WJzj8iHoSMA0QD7Z3ewn9Ybse7CryQtDwY5129y10qhg9Z55YIrAUdyTzxcapoNDBfDJlavmAaJsiQIGw3KnV3BesriBR2iHJSu/LpjPngX4ulWk9r4MOAWPNDaVYuNj7Tn8xlxF435z+KDBb/3+hrXD/ceXf2X54AHopnxDm8SGuH+xMmWfW1KHZdBObKwbk+kVGMBMxqr1v4YarS35Hodbmw3jX79+3QxEVnO6DXZGWpprwQAVbggDRymIsIymrotUXKllGvjZTx6nTxHUZwx0Z7C5g8BEvyzURthWUwUIbtpBpvOuwr+xBAzsy0KEuRB06+FpmMRXwCSe3uBovVaGv+7aZGgipOqB+eJf+qJKN+7ZKnQDM90HgcranYuCkG8qwHCTS2t0kUw/Cc2a3MizrgsSTwcWnUltwKUG7E+pRSKVmdyajgcwORNXitGgWa9cYcR2wGDWncgdikMujEtwUnWOdQK/3B6AOC5aAPfwSfBA/u79A4zHehgF6HXOL4IG+lizzwGlwJnnuyv3yx0h6/Yi0EcxsrdZS4BcY4k61AniBPcsqAz9Yt1FGVxXBjsC44GEqn+sX1eFwI3u1S2Dp7p+f1zPYXddzwX2w/XZh6WCF31vDP+3V5ZzmyjDkWCxNebUm2BluOIdpmprSf+1pdCy5Ej3cgPCsaTZwxsqD6Lomwx3FtchH1nSWGgI6QkM/Obvfifr/amfN+a+/ZospbhkJHxBGMAyGCjWSSXxGWY6ggdz2sy7Slt383Ob/NI8aBH9HkkA0SThsSSzUU7jFhzeWEJmVguxtE9NHgvaI0LNGmUOCm4jPru77I05zoY1H4fvJMRbiycRkFpAycKdVAa/HicMxjXortdqnuOucm8OxdMn+O1J8jPAzuEbnKDDLA0mYumAncHgA7x6vrwxpZnVNvjQ9ROVbohZ7KJZC9IuNgLKgPSAzMT8qOhuaobxGf2msX40aeST1nDp2C4MzJnC0tTgXdch5prcj3lzpxPl6/orLLlK3T3291B9kqBp3WBcOJdr6PCAvfHc77zzjuvomuBaYWJLZdzguPiiDdamAeHpxaWLZ4RR3Eiuh/DJbLm04OB1hD+Cdol/eQ8InyczvG4Sz2/3aZ65AoJ7XprWrzx/86N4LgcXVN6B+2WhldvQStAAACAASURBVHySESAJfhQv6/X4U1OpzOPsV3m+k3PqrvI5rFG2p11GDZADXWCdIXgrnKG9i5sTsa4buJzQ423HchYepu+zxwgThB/5VwQYUGa15n0h8Qh4ra+VI7W0LLEs/G/fPwLqm3/wr39aHvnfb0woEX1LtCxWTrXVqsYtB/IFgoLIjVtNBKDms1g/EKkZtgdYKgPeIowMKDsKRNZrTHGEmjWIblgAu8ycToPJx2kYFQ2B9WDwkqxxXTORlWQ2LzExhe9rYUSDQfzcC4CwuSHZ+JQMIJQ6zsfyyhsV1yoG1LgOI5TcC3nKaJI5revqwN99mAklmM0cqOs3GBedUoi0uo2g3yG51Acq1oIxHd0oTC432N01JfyeZeKtQ/SDicDUWIA8933hPHbnNBGGQ8qjd07c+KTeoiXAiZvCgRpXxodjXPNaTI1i0TmgiZC8xh5zP9a7xDfAuqZTZ5hhZRE3Ire812SJO6AwoXHzge5/BddFB8hZ9/AZBdgjHBKkyNgs42J6vyUjtQ5rhTTUzfsNYvBUN65eMy7KtBL4PIm06ajq9bSXmLLOoVtb9lTIco1O7AWTvOTooObRTab8Mu9KwhOB0QiecTdXK8QC5dq2Mg2VRLEYf0Mpc2sUzeCc8HXdtqbS3Lz5jgT2c2NM8DQL4Bna76n0tLKlhzr3HwvZ9Ahn50zA+2BnPJcUzW/+wYblKf3aNQHdJnzaeCSvIjPHA7rNwES9fqhNwV1IZKTCdWV58MoOB6zybawD9zmy+RmmyiZJ6xCNkkUCIAwB63a4F8xYaRY+A4q7tov0ggFG1y0GNMvebsB5KqEzPz4RB0cz/H4yrpuflOtkzTxQXJ7gSQjfPQ1mpF9RXSG3mMAymrwXzHcCA/s6nA80UbY5Xa79G8snrmgceA4AQYBGS5y/xZ2ht/7EbUIYc/j2tVZSGsDZWovlPB/TcZU4Su+qWLXrrXoj8Npq2FYYLpAjoa+Wle/roWWeDwFgHGNcQh7KQqRKaLa8QgNAvFX/DTNDqw4uTXIghyCpCLi/tX74d6zi5Oc4Qik6IFgb8YXX+EkELUKdAwYAj6tYRRj3hAr4ZD/XnUEAOIVAyrA1buXaWl9La2uZNR9rl+sVQ2qtIHlXjDl/rICCc/PYDz0Te7y0gkZ5eU3jDsPfzqbHWsKSHP4NIK+miPSDIpl3IA7qEemTZBwM3tSGuxhb10wr5VX7Xyz3drCwx0MeHfDACFOXcI0LZ2Wos+jkTQHcB+y1zvK/+L1vlyyv/fnGLKXfuPk3velx0+LvLwE/MmIH3COje1/M0GGTY1SMe5KIh4sMdR0ksJMgjZukI+MVaSzktXNExpTt6OVERNJbKMbmzFLDXUSo6N/pLPn6gEfnmOiemPgu/B2h6nCtTeEZ52SLYLKBxd3BpwJE+yBOkTHfZ2PRiJwCRjYhSGEinpVJETwDBzURnACM1ojUz2vBxTrsjiAIvYYIdwPcspScgzMCFpcYU7/tUFs+QupfZoJlqkaUw+Qd+blTyLwrQQxdO/mkkTAfeK2z2BjDF+x+6/kRrjwnrkUtDbjR1gECxBEnXhnMxaUREdjBMhLUwN3CAgWfqqtT7JBvA6pyYDgEHXFeAV/wujS0EtLNW/fG97M/WbMVi/7OL/vLn/fVa7yjsPo+a2jEy5aHv8s6Vom/RIjdfln8jXAzRobloc8WM4O31tvJ1G18pZ5Sz+hJhbAdqxNe4RoovQADEaSciQLrLdCOATAZ1rip2oePfvTDGAbs8exZrKZMpq4b3Ja7PGMLkfk76Q4u5obPOcfUffIMBH9Ee9x4zwfknCEQ9Z9pBO/qM7/1vQ0Duv/pX/yK82biCqxyTayhBrfwwbIfnGzWgNqph1paVWgXfeaKDhhMzTVPJ2ERt+1AkhkrgQNMONiMNlng6wmRzenp87gJltyj60oPuCcmJHEx0YfOlyeaQvM2rI0ImH63wGO1rFMSABXBHszkewZ92TCSCSuoAPi5/j0BnkwGtsDG3dAXeZ4WzUKjFg5jhdSNNMdiMo8wLKNflatCB89bn90azCzTYCm54dCQdIe1wL3BdQih4x6ynpaD1PJjEQalRVPGO8G8CAvAbONcLqgl655Jx0pNwEIdKwzBAiMnrSJ4HkKI73EvejhzStJHHJxlssq93hwCrk8WN2F0hEMTZp0o67Kj5C5ZkEwnUisj0d/WctvkYIXpXm7bOpYE6+IZwUtWmElxwpRkrKdapMwE8P11nIn1WB2NpPAEWdG5govcoQ8++Dn3zfr+hz9Y4poNYsSCXgUkWBOW0unQmPd8Dz13BBSKFXc6LXWcta/3wd9IDCYA4C6pfqY8Kw/XAQPd27qOVvIDPxT459ncYM/WPCkS089EL7yjkViUwnyIkBsBhdVrS86KbcqZ4B0UDfmJov23/u+GNXn7R1d/ZXmYmstgqo1Ed+4SJqbDjyZntKSYgIJNtGQiDmFsMlmbR2JA0sINLUWtVCyx4lbW0ram4iqmJihZxtGycak48E61R4iNxRChshpNFGGW5+KiMfnxoZO4iEYEQ3ASmw9bxh1z7xzkYRIz4eA+FnLp5bQOUJYZy9zWsMohMaNwqCe/hyiOmXYwNK9B2FoFjUFsred0ap1s2o8rg68PPWpVck+uTeJiWww75whsQrgXuA8PQEHy+kHpXho/mgTXavgOQuwhqFB1LpcFViwThNJ1IjpSNADD9d0r9HPIkmNVbCnDAqI4fJhx00SLZvi3cV4F9nUVnvIaz88edw3BSpJtX2usz9RkWZdnTO4Nn2kOViNUtQ6hEZG7htXXLe/gjLVzsp7U7zXVJYJE3K3nZO5cXOR6EtDAfZ0kfPhBKdcKbUZ6uwjY/TV/gimmn3dhjbqB5bFGQc33+rALkfV3WsOgIOhyUGHTDhSJ+CXXzJFvn90M3sA6yth5dYsQz74QoPWd/7NhQPfXriglYA6hSxBmAZEd9K85tLa6/+DRMr8DDZnWJCtNES2bNqVOsbdAEQVwl3y4FDFw0WoYlOseygqhBq09eJwZ6zQBtQaV8OioZLtvmMYIDn9/0uQHI2okASGIprLVoZA8PxVAzuEZLVPBlo6CfC7MyP14bRmyd9lFonRJJg1QyqdhQIRPrb57DAOY5DjuiZWShv6Ti0TkC5q5hSwHlFHfMbNpUZuWusGYvB69f1W5Sjwzbhaf5fstW+C5nTPEYWUm3wicCu62Vcm4o5S4JD0jgh16RKPTnSDlEynCTWtWipP7eoUEFlIsp+B00At6cw3ow/MUaI7rmjpAfrgXbvr7779vet66ddt7Eze4XUpjdfRgFvfx3o8yqqJaf6/X4D48/3vvvWvr9yfq3tj7G6ejmHkKeFNs3X5UmXzS3KngibHyVoIwFsmFC7JCtU4aqCH8yPci+GKBPgoWqxYcySpYr6/3Eivty+fJVJ/e4XrG5BAFg+XZwcnYF4QprqhbNIMLTstqQPwYAyTjhnbxBibFZbK7cdOIYLdMxzWayhA/07K++7sbBnT/w6u/bGY3SAaWogU6dd6uR354j3KLTuSwa8Im6Hc93J7vJMXdQk3XhXgQ8okiOoR72yDfIKQIFgZI7yMLR2/9WFe8BqHH5K7bxgfQejwDLTSWNUJ6A0bhWmifamfebyuPaOBVMt6yWHXA7uZpQQgK9ek53ggUy3KF/oCcPGenTzS3J9oqLkqZPIcvbm9quKcwUvTCijxRpM7tL8DGXCsmdpZAd7N90QyXdRldMfNHOPv6TrOo+xUB0Oge7xc0thU2AoLPQD9oRTg5mGIsG+7tpn7j5tb6MZMP5sG+OzWkUaJRDly3/MC1G20DvPbQR30fd5L9aOTIAmuwLuNwYxHVeoMuLj+RAuCZugbex/Xm+bAWOiqp1g8C0i7U1E/W8inOlrB6WuCa5/R/BcjbT5t7AzqTeEiqDPvzUj2NziVEiIxiKXnk0pr1XiEGnlOhlNMQzK4dQ21BIrCcQxV31iOcRtnUvSPfib0nibb1i/YeAL5nj4onOa3Gij9CCro78B/rIcpc7xtgl1B6DD52/mLx3d/fsCZvXzvBfQsQHOmdA1Xg2niGExxXTfQ5uGjIdSaHAVOtTB5LOgIyZ55CXsQMGgp6uYeOozyxBupeFQBtfyMIyzUsEKaroH19/tM17HrpudsAK1oq+EgZrfU/3sTRtmxMw9q4TxyUdswsiMo9iUw9ZXz4CLDgbWnvstLWiYp4GocxkroviWSWSdK7KNnfl9W8Da2XQlUa3ckNlsnfhm7klyBARdwIC9NowsfYWbjOo8HTnpZCzSQaVrOvA/wFSrl+hWm1tQ8mz4EbMdanrdQJANSCaRAEui4TZEVn3FAWCmZCLlTaZMyhwFXQNe2mYQHoPslJigCMW9fIWtxsDngFFNdp9woEKJY1rh34GMrRAn72tEGFHPxYC62dg57tadQcNPgowPMqqgevgPtAI9ZSfLVVAE3EPdchdgdIDv2kBaA8aqXAh3brsGJpaQx4D+M70hgBgYvH+okUGmCXoON+OT+CGBxICfbJn1ak+gfXBKS20p9rrWCTKVRH+FQAai/Z/3Ot0xYsnobep0snz39fCZanosW3v/8fRmy+/scbi7599fiXTCh+iyk1O5aFr7Kd46oFfEyj+4bXYWQYDgLVHQrTyIXBZcJ/tuuSVACwDSS4nRmDcAnZA9IBBLY+C9pzYHmOR3InjEkseyetolEwJ4xwqKGJMG0LN9NEaxVly+FKbRnhaZgexuB+FsKTBVw86pUY3KMLC0qOZdicElsrXH9qBavdoBGZu5988omFpkFjPTeH61wzbRB4rtPikIeLw4ATPCDkS7Vamrylq0Ejo3EdQzdISVKr2RDrUTlXPEMTQauda0muuzzc0G5PrVoLvlhZXv8IdwtBh7N3LXwICOB6WfgPDrdMwkTgD15XF6/KxcIb5TCgMK+nE0NcF/OfaHRDWdU8P3lFvu5YcF7rHEr3fprI3LoLyDWLI3Ud0NTYn65N4ifrQCi0f3dbznIf+A9lAk+sAimJ4HINP6fyXRhZHkwpMELKm4L5Nb/vuRTavvBIyFtBHGt31y1dIDaFwY4CSiglJeb11IJYsMlpY588SWUsH6CCdbwxI7uSMuFBDiOY6CAA2H1f7Y4L0/h59TnX2umMfPPDDRNK/+D4l5da0hnTRIDEOBxSdwyYSbB7Ip6jNm6/MRnUuHGjoeNT54Al9yRS2QIPl2CAZ+7BCTKw2IOgzwFwe1AjNUbOmk7kwcyA1piD6e8MkzgJzq5LBky215EtI7AJPQOMzcZgndQtJW+K1x1q108tD5vTk3WM9cPnAOfZzM40a0uJCOIja9cHCGiuhdDTfwe4TWJAF5uOq+UGebi3bu2SXkVpGUJyaYS5p+wihACNVVd2UUI2kSBcv5R2OMRLqYLMedphXFCiHHkp0AEGr4IJDjRpHjYekzaQw5Sm9837ae1dExSPGb8t+txWoh5hepJfPdIJS5fnAYNiXxpm58DYLV7hZR25BTCOsON99w0f4BgBDT+Rh2XhDO30QWrGOiSRyFBz5V4pyog9z2c4mLYRh/eWgnSEaot2EQKXxMdgPuY/r15N/cYlYrCksSXx25PdtAy2qIduIwh0Ezfsf67nP6PYGp5CEQw2xzodYp9pKtASAXiqdBIKylEUd2V5GU6Y+zvvzhHKwBMv1ZnTU3lQ0GBbo6j3Dhkplu4I0NBj1UXPWlTLCSl6D56A/z/99FPfK05pXMYK5VZhNKctqRbni+/+4X/0Z3/6541ZSl9TmQmLXJ9U6o2b0T8QBUKQ47Ke0Vt3q4teHgZycibqYjBNzFC3wbiVy1nSnqMYk12y0boOw4ov0qws+TE0PEtELYyIKR/tOhnjtkT2FlcFCmKF2Dphw32fTEntJAoD37irc5D6jMUiKuSai4NAdLtW4Qocoo7nqR+Pz++WLlwT18WHK5ZgwiISAObzmSmm53EfcB1oru2kTmrErFEjqF1K8kKlEDffNfMzTTXrCD1rkXlCCeUqgA2Da9hysAmfdr8BPjMOPGmM0+RM9/E4H1l1n9+N62XhQL2hmuWhhJg1zyBQd7kk34jkRfr8kJkPbd2zl7Ul+bETapsEW8ua5025SLAOAiWNIDYB0opEdEOYa+KTaYZFnaM1wopkSgl1u0qNkE7AwAd1Zs3Bi+w91vCR7gVoD/BdnuDPDIlIXRpu2P61y7ak2LtD1jlK1AJ1noc/7XSSnEhkTjzHY1LugULF7UtqSSoYDpRtD4GqHJrWERA64Drv7zCO2y4aU2Wi3KAZeYF2l70Hqk/UftDPHUVIraTz3caS9WPpM5nksyqmb5CiOBTJvsEHqRSIHbFxc9++quib68zElJ280Qbq3kUtAJ+5NU7VhtXyBQ6z0al/Y6Ft+cn3Ynbnp1muTRMwLqD/rEX431hCBXbjcsRa4fpYcPTiZvPbbS9uma4w0Zyl1ra53BaiE9ngCfV6onQ8URiADUV782t8x+1aXQhjs9qTckfA1rVJLhCJd1xzejovhZKJ5wp/t/7VQbKVIKY3FoQ2nlwdklWxRNCoYCBmSP0H3YNbzGy5RlCGaaEb9WwWfHrWTs2ti9d8G8BaLNG7Ej7rOKAxRPeMCpBurA3LDQyESKD2g0S81iBaMxOcIKkUAcxAgHHHOJR8H4vUjet92HYMFKMkrChMqCgcaOgcr4mAWalxbz7DegwS5vr+8XvCPUVn9v25cJ1ig6zDwhVca9p/lFf2dY1iR3y+2Bk0hudYu8F9FJvWt88oeU6r/mfhKuGBFexODXr/vXdvSvidukids2ELMgfFUUgPXHDmvJYrKeb7jJDsve1VzHlxxFbi3XCGvYxYaghugkQ0VqQjhBUNHgE4pEH6YJtNqagnEqtx8rFY4dzblt2a8k+CaVrzfGvTugR85dIvDvo/DAnegzUyfY0Cssr/b70XIUvExBC2LU3tywKmRWkvw5olPp93foRLWBLJIanS/u0IowokvoMmdVsQEY/CSa4ZwDrTMzisnbLaJDeyltcZzz7/uDDV3vzJFBVGKvG8YGNez7is3XCDjbb6Jmtbh8e9mwfn8Dmxy5JaPkfAxkVA28Pc/JzBIFof2dwU6V7an4iXmNFdFqEnjKPv2CKZUg9Fnn1oLKAcyk3ELXRAyye9wvNQR7BfUQoBFl3xPltU+pSnjYjOAMX8tFqeaI9b0yIIdf2O0D5Wfx/rWgkdLGRnWkN7rCu5lI7sMDhAa0trjB1rbw6wC3c5AEM7W45zcI1ZOuKayv0qAwvKcZdcl6VQtUPi4yLZ4tV+M6Tx5KpKiKSQGFXUouZYgrGK/dijnIzDOX+qvYWS7MoPNOXvjZK6FGPcJ9b3ngp2oSMWluky2NSuKnJfTmvfdr6MoI9yc16QLTC2NZ1XEyxKx4vyTQUUQunGzROvj+Zw7HvGd2uijZQV63xE9wBoONbd0k0egdeSJs6sZ+pZscVa6gxA5xIOltq1twri25s2YunvXPpySggmE7qJXn3wtps4EjN6aqtdowDGP+sHWkQ6D6gN4QZraLuRaA9Cz2HYmwI3YUBmjzUVoRm/Ztznq/ymdU3XUH+aXOkg1NKCw7HWpLHI86ABGAwGU1hL6d50s2z3SpvN8x0LCDS0hXGEZ7UQh7khc0RGMRi+QxTDGk6H6bJwhGNlbt8VJkN9mBnaGJLuK9QigCmCKDP0yLSG+e1mDgNfEJ+nrixWYIBMpVaIQcluJ30Dy4BrI/SIbiaqk7bAVricDHZrfKBzEYjXW7LTiNF6G12XhMgSMhCPoKSR3zhRHLZrl68K61KAgBIPXbjjtXBjXes21lBdTB8MC/ZEd3mmAtt8tn2p+YyHYiKEsRJcKoS7vCpLYp8IxRsbnBrF6MZYHsFSIpSSTEmwYFVCVau5ljT3eu+993zPu0qNMJg8uFvxVQuUsTJs+TJYCgtyLLi6l7HoA0PUfUZW8bl+FiyLNWQMWLq9vlTfbayvM+2fp61wDsd6xFJ0kTVrA6TX9RtUcDBKewWN+qxginUJORNxI9M/qj8oRureeAbOMoLzO9/79z/zLL8xTOlXJZSQtJHg58tkLRi+c6Jgnos6xEkCCxOsl6TUjIzpmAiZkxCn3S1f8XwzCQgI7porvcahXDLK5PFUAHDNdqUkCzr3WA/t5zn4PNgJLh1tUuqeWKghfMbUzeFsy4lYELZFBvphszD9nfiog50MW3U/YOTxWI/QJ613ZdHoNRIBocMffv8HPsBoeSJIWEwGS3lmsCNMbxIwOZRnsSJsYcgS8QHRMwboFrCNEND7Z2IYol24jfepcEcA4D7px616xdTkaMXVCRaUgzEZ8vr7uguc/uOrySMWAmNRGPRvBIwkUYSPFAXC8rbcMSxQY1ooF9EUaBdsAkuJ61Q4B9NIJJMft+YdAb+yFDJEsUoD9w4hStdMaAt/1GV+OWPh2S3W79A+1iGhfIIPWhP3xgXjYGKlsab+ZmhDInWUDvEZprOkvQuYUCyZ4IO0+5gUAXBN+EV7g6to7IZD7vVjsATL6RDWJTeNO8XaOOzgSrbWsDC1NiKLPMtHH/3Ia0gAhSTJjjvSuXIBeBJtWwtoxYBn4bKjYEJN/2CNRPNC6waUFm62B//8+OMfW9kXR7KVrJ+C3Dzr73z/P/m1n/55Y0LpK0e/aIZu7ZCPKgLBhz31XGbuoD5LRu8C1g8Cn6UViMOv2sg2KOM6bKjHJU0eBvVa0S3Vc8nF4XrFHBKxae5U+uyAHaA9YSwfBnKmwBQooBRTQuwKpuRDJcxqd8DRBoDStHZI/kcyYesmsdaWQCCxELLM3oIB3f4CN2ZCr56Ey0FCkw7QbcAXDei6Pwl7wrxalzE0LAZ5D01hSOQydHH/JjEYgtV9zXVfSko4iJTc2OrBddNeQRO7Kwh9/enaudHSsWLXOwbE/YygaB/1EB6l867qpaDjp5996s8QENjHYtFmnyH4JJDSjC8Rt+I+uKgMKC1W4TSJEYzGh5D2cw+s5htKEGXP2q/L7oTuc1kN5CzMJPxd8I1rNxFPXJpiMgh1u0aOTmbvipdUsTkXTBFRhBTXh+9OVRKCwoFvoCnNBTOYMcWvHorg54yQgpau+bSFk1bB3nOeCYEf+9nPgMUB3d3Fgb3Rs4MFIWhfKvXjs89ur9x99kDvoUgaJIpgoAtGQhDFlYzxYyhwfwdEYq1xbz63HCM/7tsXvvAFnwkib8HZkpRsIa/v8qyFOCxsx/pPDtT54t/84D9vmFC6+GVrCggWRRvBUDCO15ZztQiXx1RaliSwIU0jyOKZXvJ6NTsEMRPpe44m6CdTZYs9xKUoeJde2jBUwqhoHTYvzb+SNrDK2G5yZ1pf1FReFl5OqUMT7eJ+xaXsZ8skhFXRYIDorPPMAxYzPIF/V/MvXcwB0p9iYXHoB4zd0/M6oxdAVy1RLTRwm0SHw13mfcl8B7xG64kWl5T3BYPfvSegVvSsRVoXyBE0DutgcmUsRxIBcnnfeFbAWScrElwYhcL3OJR7yptxd8tJ0OT9lAztuFzCHQ/J+HVahK4h7IQM81gp05yMhEBbbbh3iQqV6e1ezbSNYjVsN64Eloqb0Ok+tnz0zFY6bsIWVxPB43IP9kZrQSgtw+i46PoeVgPrcfM2rZ3D6EAN1ozo/cEHH1iwuXgbjEYDHOHvRJuaER7zOMJzMuz5uwW83pmgiTPP5VaTHpDAP18j2JJ2Iigr9vjOndvmDXc4GIVQTCnCALw1rXkqUIt/7YiGWErnoquFvghGQbT33khDngnBdE0CnB/jRmOV2rIffKzjxRMUyuw+8/EaL9hiGrc+5sCFzYu+/b3DX4ig4dC5NCIApA8UB0ZMRqQK7cMhgsBIWPALhFWmbQ74bfMx4WhjKNWYCCM2bA4xhHV/GawlXBUOou4Lg0NgA9x6L2n9hE5TZ9WaHqflj4BcYkxm9QCY/DSq01IHFuPaMW3UFYGl+Opta+vDzTOBRSxxmLT/TQ/n2HRlYltAeskN58CWAL+HaWHxI/KNqEgHnCZTgHvrwDNx9+jgWPPEEAxU2asDwFTg8/StvOdZ9gT2to7MgtTgaTLcl9bDCLvmzOD+AThzbXJwasXy3Owhz7OeLsF9XCoiBkZo1Xo5x20aSwmh5xyiwQUJme/peu4J5eLUtnHJ4b5586bbyRIxatDBB4Nkwunn5PtgCazhTxZ67DECD6GEType4oDyfJ55K7ojJLHowLbYU3qK11LyeoZWS14j3D6WFfRt5wtHUHmdtSGctUluGuh0gxFMWPfa/3eE4b06U/Grhypg6mJB5dCzFlrPxjqNUgiWBdwweXqjyHmvAqJCyUQQgIhQIpAA09F+2Pw/rYCxtDkb76umD2sTd75nqMqoQQGE4nO5l/zU46kgSk+xVWFznvnCYuOA7q9e+iVvWgdLOsN1gDwWgHkNsR+qiRmCq8xZgI/Fl/nDhGlPYbxm8IQe+jJNcoL2LRw4jGy2ramxouqHV/tBuOIf1Ta1IlYWHVGoWD9tvgaGheBZz/JtkqXzpGx2N2+Hgx8tbD1qc56C2eZ0tNwj+gWXjzXgjtIWhBFUMBWMfY1uinrNwK8jc9F6BiYfz+QOPqv3nG6gQ+aqfEBmAFBcpcGb4qIkybLAJTQAL0DAdKoJn0NguXmafpp3FAGd6FSFepRGXKwKtB5iuyBkImOBkaxJWoKwI4e6wXB0HSwpXEh4IsNDVwWgpj+KSd+vgugBaelH25d0gCUuo5vbDdC/hwss+u/L4jyRkLUCIXQvofbUo4UQWglAoNQauue67W9d144Bjhz8Khxc5DRmS91h3FJZePrY++++54Z7n31+R2tOlwnocU1RTZlo6kekXKuLOvQSIoEYMoXGShmXyNZfcE8GoxKgaeSveCa0qJXoom1HeWUR6vtOLhWjsLfwLfiXWy2D/enaL7R2AimcmXZN4BkNY9iyT6oGj3J+4gAADGdJREFUOf5156tkORMe8aV9Q5lmFBeGw87idzYtefLvH/xVZQUrqfGK+u68UH0aCWQUoYL1k1ODgIEQMjFdJT4ugZu52/KZUDbEEZFfyjS4oN89fGgxP5jLyc0bi8cixH1lIR9os14purOPWyOD/AVh+2EQcniCWUgIYZLTDkQbvyctUuyprhPPAcHR8NTykN38WHVJdi30yACG+8qIfchAwcm6PZe2OzBeorVxX3CAwSgMXGJqYyF4w8jPYlBgPPm4AFHufIYETvomP3v2ZPH5w3uL3WMVAmsOGlEznA9HpsiQFz0JEuyTUImlwjNMMiiCyrid1ujpJMa6Eut6ob0gyuYODfeZpKEDhElPJrNot6tfA6BEHXk2/ZdK8Qgxd8EkuxxMjmxoFLJBZJtHZtuEq+NWYxG446T26yl016uXr5xoj/edqMe1o5UNq/vwsTcvRZ9ndDeEflxHB+xA8XX35T7XaxouQJYeRazUtlXoQXy7JsBueg6iYPfuf64BpVqrvsdI8H0Etq716rncXfAzEv8UBba7qPs4kucuCIMLIRRwP/U5KwCy8nV9DvIebYjp3SRego+JisJ3JGE+Ee4k29z7hCB+rL3A7WumO1jPK2Ng8DhthYm2avkS2OQsHZKo//Sx/lT9HhkectHPtH97uxnhZStb/1nZWmXEKmd/sfx+cu/OYhdFPe+ea2+faX2N6GI1ukukzkuy2lNycgjv6L9G4oo97Rkj1iAJCpJx7Qi86MbghyicW598Gvde55WeFxuHKf3dXeUpkWJ/UQJFJ4pks32tYd82LOn8CA3yblKM2ipwh2RN3GAmhGrd7F29pV9KQ+QaAMwinJjgCTkhpOCL2YRiKO+JZu2qUiYpjRYeuhiCBIHCYSIp8BUMIGIe6FoczoLnaIZqYUx5BAT5HI+V5KGl6L5idJhQ331Ovh/PKYbQ/IvFzhldIvWeS1hYIq5rfHe7anoQg61oO/I65PYcHTG5l7HcT1LygjCRwEMUoOVgFjobQbMDrY98bgT5q3FHAI7hYp6LQ7zEZ2BSLA89v6fGjMuVtrA6KEz+1SF89BAAH6Ac8JPIHUmZ3Bs8h7vpOsBLuCQjMGw1SAHw3iuBrvtYUlgGemrAa7fgReBLEN4Ulnak/bujmjZchmc6kK5TtDAO7mABZquD9WNhmIpSHLKoSHPAjdW/L++K2jrkpES8eKHv64C+FLpPxApL64hCbgaHYkViBYJj6arHssgfSbjjqsmZ18FPDy3ZjhKmEtisVe2JX1xID6pLuo/dUYaFki4B8M6G64fGdwgmrnmqZz17IuuIgw399N6XvvSXF59olPgd9VVXEYf2REJODoLbJYtHXbaj5VN4awFiYaF1Y5UhzIVnPeN86M8zKaV9fe7C2dPFkdby8LEEwkXqNXXfFw+dVf5zitIS7v/4xx/bGrKFp/3hvDxlCKr4fI9rj+blPL7Q/bHWgAF2FLFFqb3YZ4Ck9gyXG3cYOILUFuCPMRgQQCfkw8kq+lyK+iHdJqHwuNwozee09UGZSfghtP/dR/9tROXrf7y56NuO8pTE6K9EkR0xI8KCg3uAtkIi46LgeriU4HxxQ6YlWA8FsvafOXzaqLRDkBuiw0OuEj46hHaeD4dehxj+3tEBUedrJ7UhBM/IChZwaH9crx/qdNGp8J5M14MrauqPUNJznNDSU8SkZIB0A0dX3Aa06QJiZj0/AsBWiTQiAPDukfx+tLpucFECA6vrpTYzsHBC89gfV5VSQJ4HBcH0NwowL0bhedRy1v2+seAMJJOhDchLvyRpLyXUPZMgu8RB0gM7SqR70BYCoYxm29V9Ty6qEZu+n84GSZPg5+BShNItdSZ090lcILhn3EEEA4H4DErAwuDbRJAA+ZEZ00JGByFJqjMZhW+RoYx7IppdxxWSK0ZNG5ZoWtxKGWFBYGXoT09FMX5OmoKsEV2fbHB+0oEyQgnL5UDfOSX7QZYfTTJ29fqRrIMLEqg3r2lqy30Jcexl8RZZxhwghNJTpQB0nTzHM0Lseo7TZ4T05RLJajkXLYHu9kXDHVlKuxx83efsXLyC4kTQeY+yJ7QuRgDHvVdLZ7nQf+79P7/43kcfLp5KmeixFhfpIkHyJhYfQlk8iVAi4nl0QSkv8IX40gpRa3ExNC6sD7Tek5W7I+FzrGCLxNziXGshTH/h5eniWILlvZvXF5/dfijLK5brhZ2Z2eaBFhI+5KJZ8eldl6HEYnsu4YBA2sN6xGXUHj8HC0PtaV2XSMIUnR+yCP1QrM1eHdH/Ss8AxoQ8dhsdXe+ShCMKAIFEqVAVkFMs8IIGL8YS5Oz+24//+2YJpb/96uexDRcvXZAoxiLKpc27LED2jPa1AGdigotjerpsgDIMj06KSdpKbP+d13SADmSX21USoTERqc9CQHGdYzALkQH3jA3BUvIB0ffep95LhLtF6FbvnUpDHvpg1fANgMe12ritI2tOdT2JAFtEaDcIDtMRlsdwvqTrXD++snio53/KgUPQ4jrioiJo9GyOPmIjYDnh5hCBs6eCa4WCmQzlBL702rSykPC5pHXtiGbXTq4v7kt4PpfgwspEvuxLMl8Ha9J1ycvBrWsDeLAw/l1czfiH9sNRF9rdctxkIaDduOcOFqEFluiK4uA5HI6nz8+hwW5M9wdyl7GWWBCC8oh+WboAQw5cR+eyBWlpXAxd+zmtR7AUkX06CKzZ/hUH3wBpquSp1UIo3dDrZ7r5AymxV3arpCi02yfHh7K+biw+/uTO4rEOqJtD6NcWB5amMetgOliF5DshoM9OiUrCK3LxUQb6u2yjxa6E0kV9f/9Q7rLoSCrChQvsC/lH1wwKZ9ZcasqIVTjRVdd+JIHH+nCd+fWBFO2eid6kPFzASqE3/FPsPZSB+FWvF4tCw0KBA4IhuvA1keS6rPbbj3UGZC2dPpfVKWv5oqyYa1fVluae0jd2FD3DNdXGO++KgMdEG61Ex+VysiYk0TUjlBLh8757+oYUt2YZnshCPNA/7+oeuPBeiz53IrCfvQbsf+LuGMmJuyRljTUGT3FGuV7z//ieMV8saZ1PaPPtj/7rZgmlXz3/K9IYchfEUKTQ74iIJwdK9LqivBI1ZnuK345vD4CG+W/LxKc2UnsspRxiNhWfSEwhauPKGLfRS2dYDTp8x/r8Tc0po03ED299unhCVImwrShnANWYFNpCZqZugXmJ1C9g12hbSk7SIMulHsYnpNG0rVhECDKY8r58fcxUNNSxNveyfh/K3H082b8Gq5tfYxcuLpUrswezcZMVbSBugV0HejmJVhYEEhBMQuXgHqHd9Zmf/9KXFj/6yceLW4/u64Al/HYuk+JQ934+grAN1YjKwTTGPwBdyWvCbBeQYJCZXB0OmUS2mQgLC/eR/CaAVvbEkST2B6GUbGgmCz8SMAtO9QLrkAMoIZn74b7GZYWe4DJ1BxAOT50c6NEFFk48IIIaoYeVxNafS0B9WYIH/Od7P/lscUEu7jMJj8uSHmdPH/kwSlYtDo5O5KJIW2MRIxzJf9N+tUsDuUngKp75JqHkRm4cakSEnvlQB/5QlsiNy+r0eHR1cefBEwkxKvY1klsKA/cIy/mB0kTossAPbXLYD+gqFMv8yGoc1rdSQUridqpDKcKJ6OMOqmwOsGh5RgQLbAxWRxCgBMW7f+Fof3FTpTwf3rq3+Fxu1RmWlCTKqxf0gpLFrNcOjzVvT/d8KqvKQSSSYrW/VBYAB7iFiHOEdJaIOutJEEiGLhBUuqd7LOlzhwowfFFY0DVZZ//jxz/0+TIyhfuHVas9Jo0EZQP/8xateNmvRAIRztYy8SpsWBvws0eBg//bP/wvmyWUfubTbF/cUmBLgbeeAm8MU3rrKb8lwJYCWwpsLaUtD2wpsKXA5lNgaylt/h5tn3BLgbeKAluh9FZt93axWwpsPgW2Qmnz92j7hFsKvFUU+FMXSv8/an7961//Z3ov5cfbny0FthTYUuCPQAGlNfyvb3zjG+4St8ok/CNc4Gd9dCuU/pgE3H59S4G3mAJbofQWb/526VsKbCIFtkJpE3dl+0xbCrzFFNgKpbd487dL31JgEymwFUqbuCvbZ9pS4C2mwFYovcWbv136lgKbSIGtUNrEXdk+05YCbzEFtkLpLd787dK3FNhECvxpCaWvbeJit8+0pcCWAn82KKBcR0+z/BNLnvyzseztU24psKXAplNgK5Q2fYe2z7elwFtGgf8HoQ5uiCJHjvkAAAAASUVORK5CYII="/>
          <p:cNvSpPr>
            <a:spLocks noChangeAspect="1" noChangeArrowheads="1"/>
          </p:cNvSpPr>
          <p:nvPr/>
        </p:nvSpPr>
        <p:spPr bwMode="auto">
          <a:xfrm>
            <a:off x="155575" y="-860425"/>
            <a:ext cx="24479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png;base64,iVBORw0KGgoAAAANSUhEUgAAASUAAADhCAYAAACOaaNhAAAAAXNSR0IArs4c6QAAIABJREFUeF7svXeYpWWV7r2qau/ae1fOVR2rOieggQYkZwMqoIIJFBkMg8cZ4zgYxsEwZkTENM6Mc8wedUZURJQo0OQm0znn7so57FTf717P+1Y36Hxn5rrOdVl/VGFZXbt2eN8n3Gute91rPSU28zUzAjMjMDMC02gESqbRtcxcyswIzIzAzAjYDCjNLIKZEZgZgWk1AjOgNK2mY+ZiZkZgZgRmQGlmDcyMwMwITKsRmAGlaTUdMxczMwIzIzADSjNrYGYEZkZgWo3ADChNq+mYuZiZEZgZgRlQmlkDMyMwMwLTagRmQGlaTcfMxcyMwMwIzIDSzBqYGYGZEZhWIzADStNqOmYuZmYEZkbgfwxKuVe2Tc4M28wIzIzAzAj8d0cg+btD/yOc+R89WRcxA0r/3amYed7MCMyMgEZgBpRm1sHMCMyMwLQagRlQmlbTMXMxMyMwMwIzoDSzBmZGYGYEptUIzIDStJqOmYuZGYGZEfiLgdK9b/yg1Tc0mE2WWnd3j42NjtvOXbutv3/QVixfYfl80foHB6y5scWqqiptcLDPSkvNZs1utuJk3rITE1ZWlrDy8pQlkuVWnkpbrlCww52d3vRp7ty5vEfe/55MJqxYLFqyvNzyhXGbLMlZKpWy6tpaKykps2w2b1ZSaolE0n/yfzxeav5fqf4+Eb1XOY+X8FipTU5OWoHPy+XyVpHO+LXosfLypL8ml8v577qGAt9KQZaU8d68tpTPLOEnn+Kfoy8uj8dLuDf+bQUrcI/8g2tPWjKR4t8lNjo6ZpnyjF9znvfv7++x2oaMJUvTNtA/Zi1N87jWEkumq2zjtq3WNKvNWue0WXnauNYirx/lOsusoiJj27fvst27d/M+jCX3v3nzZh+j9nlzbWxs1H/P5bO8Lu/3kEiU2uDQgB0+dNgKxQL3mbDcxJh1zJ1j173/vZZJJW0yn+P9S61QMmmjzM93v/c96xros7zulcecxOR1uid9lZRwgz4GIX8yOanf9XOSb/7CYJRp0vlKML4Jrn3pkiW2ZvVqq8xkGCuepOcyUCOjw/bjH/3IRkaG/ZpHRkfMuK8C9zeRzfp60sKY5P801gW9NlwEb1HwbxZG+C5JsqYy1t6x0NrnL7TjVp9ovX19Nj4yaOecdgJjkbChoUHr6++zCe5TY6M1WlKq9yr6WrDJMhtj3dQ01lumusoKZfyNvxe5gknuS3Ot6ynRx/K77jksEq2DcM9Hf+ku4+fo3/4/v/foPqIfRca5WBqeq1HVe2udlfHZet8yvsPH8P+FHGNTYp///Fdsx65dPJJnOCZ4UcFKi8xZIcEcJNgzBRsdG7bm5gara6ixvr5uq6xM2+mnn2ZnnXU285ny9ZVM1rKezH7y05/Yk089ZQPs33L2mdb6OGNRzrwXGPz+/gEf/0OnVvzJfeqBz55y7Yf/7B+OepC1uv3Tn/70LT6F/7cnv/jv/1X2be2Vfwco1DlojI6McaFDLJyC7d6z19raZll9fSOP9fsNVzPhZYkSNvqYVVSyQRk+AYPf7NiEg0BtXZ2NTYw72GiRC7Q0IOUA0dDQkC+kqspK3/C5woQ/L1NR5SA0kc35ezkoAURaqHp/pjC8F4taGzHJ3/1zBR4MrkBJGzYJKGrTaIHofrSRNJECDl8c0fNzbBZfIlocbLBEIoCcJrRY0FIR0PEubNbJUr4FSlx3oqzcQUnAXc5r9DqB3p49O62mJmVtLbNtaGDCGupn8b4Zy7Ognt2w0UrTKVt+zEprbKlkQbIGWaBFLZ7yMp4/5sZg3RNP2o7tO21gYNBBq6vzkC/YHKtLYK4JPwJOOX98YpyFK0Ap5m3+rFn2kQ++z2oqM6zxLPPEoufDRnjOd7/3v21fJyAGUJWxKUv5mUphQLQ4GR9jAwU80pho2GNwCpvONxXXq8c19kVeU888X3rRRVZZUeHApScKCEYBpe9//3s2NDzsADMyAiixngRKWcZKYzzpABQMgODPN7l/Jr/xHpMCJEeKBPeRttmz59m8ue127OoTrLe334q5cTv/zJMYf8ZveIjN2eugJCCuqEj72hBQam6BAZtgrGqbGixTAyjxtkWBVgQoAQ/5XfPuAKPPPzIGfwJKEYj6Nfs9H3lGNGz+gOMqSziAUbhH2QM9R4Dk18YvPq/j4zY8krNPffoLtnffPpY+YITBFnSWsd5Ki+VWOlluE8zrRHbUqqozgLX23IjNntNqF1xwvp122ukOwlq3ZhUYYLObvnYzILfD94gb3wiUtAfT6bSN8bm5XME2Lmcd/ZkvQOlT/zec4b2f+X8OSo9f81FAodJSXKQWSefhLgeIklJuUIuGQdVCFFCl0uVsdAN5e62yKu0AUwnACIw6O7vY/CxWLFKaTTjODVdXV/uiHwek3EowEQIh/a2issLK3HMC2PR4usIXkkDEvZ3IcpfxGfJIJrk4AYC+9LlunTXZEShp4Bl6v1YNfibD9fE++uzsRNbXuIBR16NveUK+YBwEASXeyzdMtCAFREWBkr55TN5BKZtEKy2P5RdUZrhmXe/zzz2Dl1Zqs1rmsGHLbFbbfO6z2jp7Buyhx9bZomXLbE7HfGub08C96TNZbngM2jz6YHDWnn9+iz1w/1rbtXM31nCMxybYaOO+8PVT4J7HospbzLE43Ttks2njJwGatsZG++iH3m+tbL58dtyBp4RrHnFP6X/bzv37HBz9I/l83Y82dbDW8l586/i9+nWF0Z0CpcjBshTAr82UZh4vu/hiDBUGJdp0uhZd33e/+1086gEHOwHsJOMlwxBAKaCce0oRMDlAaIMKHOONrh3NvJdiCJpbZ9vsWXNs1TGrASCsfpnZBWedHDylKVDinrmvcsBW4OSwpvsAHfC/rL6l2SoAJZkjbIWvn+DdyHORceNx9wwdmQJQRWB79MYMD4Xnxf+Ovfb4eQ7qfo/hvabGMQJ4N6iRX+FQnCtijMbs45/4NBFGF0Csd9KeKRqwDDAJlFI2gpdUKOa4R7ymPMa+nDUHKL3m0kvxIle78dReKRZTGM6cffJTn2KvDvqYyDNShKC1pbVTgTEp84ikxB6f0zO9QOmZa//BvaBSRqKUixQolQNQSWINWfQcYJTPYvFYXAoVSnBJi1jm2toqt8bjWGIBgaxbT3cv4JK0lpYmt+K1hGWDDErYeEX+lrJhLGhjQyOfBbBEYZlbYDwbWQJfJgIhfmpjJcpCKCdPqMju1YQK3ASSIWQ4Yq0mGGyFJA5Kugf+rU0hMPPP4PfYY9JaEQjpS5/ni8MXjd5fmxJri0+vkERbJaFQEasVzJ9+lvAZhGxc35NPPIZxy1lVRbVVZGps4YKlgGKt9Q4M25333m+thLBnnnuuZaoA5kRsWn3V+rdA6fHHn7G1DzxkhwjLBgaGCAM7GdvRAKCMty8qNq2uRxvcQzlAvcDnlvF4LYvsOjylRe3zPJwLjoZCl5z94Mc/so3bt1mR35N8a1x1j+6BafO5h3Jkk01dYWTJfYP7dQqgJ30sZGmvuPxyq8XwhNBX66KA9R21f/nOdzykEkiMsQlK3AMFsLhuGT65i7GnFIdvPt/+NroWXZNugA1JyNwIddAKMK1YeYyHHDWELOefdUrwlPC+j3hKGl9eIwMil9TfjvvijZtmtQJK1Zbn/RXWevjmkKTvEn98KjT7s1s0PBg8pBf+PBqUXgDofrPR+ow8JXnvek4CQ+5rj//G8ZL6B8fsox/7JCAyNAVKpRhEhW8BlIg0RofYj4pIitz3AFFJlS1YMN+uuOLN1tGxAIMAHcK+nZzM2KHDPYSDn/cxF/BorWjctY81ZmH9AODs3e3Hhn3w4q+/mKf09LUfA2x0I4Qo8EE9uMf9AEltfYN7S/2EEwKdTKYC13HMN0plVQU/R+zAgf02a9ZsvufYpo1b7O6778WSltlbrniTu4yVhHuyQLuJk++//3676JWvBPQOw1nttGXLVtrSFcd4KKSBa2xucs+pANho32vFyINK4sUoDMkRuhXFEzCZWnR6/zCrwdIJiLI8ptfoeQoBtTD1fr6IwkoKPFS0GLSZQqgSFoov4MhyCmQVurEa2JARf4Xvr/DOuSge07jJU3zy8cctNzwIKFUBVNUOStU1DTY6nrff3XE3fNJ8O+X00626ToAQNm8pY6v9Nzo6Yb14VE888bRt3LjZDh44BJAP4x0N8Lycb2o9MY8/Lo7Gt5O8wvgbzktjXs59XPeB99qq5UstOz4WgAbgmSBs+snPf2brt8BNcacJwu84WtL46Pb9Pd36hyF1GPY9HY2tPwgYYbjkpWlDZeCSrrniSgclecoOl4DnBID4rW99y0EpEVlmgVLw7GRYNNxHhW/ujAVPyf2n2FsJqIrxKreGhiZ4lFZbtnylW/6G2mq78OxTXwhKeIe6PuGjPKiYbywy/wLn1jmzLMPrslyjbIt7ypFHpI9mdH3daA3EX/IoX/w15T1F1x2/h3giD8ecVghrrch8CcynvC8BOwOg+RMoyFgW85OWSlTDE2bt4//wSbyhMcBC3BPxF9ek8K0kz30BSuI3s1AnwrPR0UFrgltqbW2yq656K+PTwloZZz1WOyht27bL50H87jAgVBp5xRp7hboy1m6Eue59J0NL/JmvvxgoPXr1hyAHq90bybF4erFEg8MjlgKEKnhcoPT4uids6dIltmjRAl84CTbBo48+bGvXrvXXvuY1r7P1z2+0Bx540PmN0049xVoYpEWLFgFMVfaLn/+cWHmvnXnGmdbU1GS33HILnlHGXn3xa+Gt2mztgw/a6y57naUJuSZw/91+OaUULGbwnqIFEv1Q+BFvIi0eAVOBBSHL62GZ3sIXSAhF4tcHtzy4506ie6ga4nu30NGa9NfJouItyXsK0KUwkue4AQSUsDR18HFbN22yrr17PZwrx+tctGiZ1dWRCMD5vvX3d1gDXNOc+R1WT2hVWwuAQMIPDQ0DyBN4Rl3h+2An3NRe91SHh0f5AAzAxKjfRx6iWyGvb1p+F5mszxZgpTNwW1xqFV7oNVe+2VatWMrvJVjMJFwKIMGi/M9f3WJPPPOMjXnYp6SDvE8wyz1CjU1IBGhcFC6XelgtDy0QwfpORDyINpLGTJ7oVW94I6R+s4ODe6O8XRZwuPnmm/Fe+vx9xQOKB3Duz4E0GAi9t89tQEXmLfBJERRGLoxAPGF1GEiB0vIVK3nffpuD13PBmac6APT19jjZrTBdXoivhRhsZYT4jCThS1NbiyW45rxu2RMdge+UgdN3bjLLxhUXFWgC93i4rgTetcJnGcN4jByAI45NHKfGLYeXEidVhuHR8krK6N7526AbdsVkcJVQHDIweZ4vz70UMv/YlacA4mN2/fWfdRApxZsuFjT37DWI+lKI7kKOte1mRUQ2154fB6xrSVLV2rXX/rWvwywGSAZzspi2Z55Zb9/7/vc9IunHQFRgPD18joBX9+kTxvivX4Lhm06gdP8b/wavqB6rLs5i0rp6e+0//vOXtuaUl9iKVcfYtu077NbbfgcCV9hLX3ahnXzKSfBHh+zXv77FN5G26oIFi2zfngM83u2boa62xhdjS0uL8zhbt251j0L/ltsv4jynTBsDrth29pzZ9tfvvtbJ18ifjn4GQPJEjINIWHBuwd3aRj5P9DdW1xRx6s+KLNeLQck5Ay3X2LrpZwR+gWQNYZzzSUrLyJPSe3noJo9KeCVQSllTY5Pt3rnDtj2/HgK/yj27jo5F3PtsQMHs93fea0N4TFW1DYB8FR4Ulr++zoFnEFddm6y/b9DDkh4Ib4VusmKFwjBjo2yKQrew8BWq6b7H8YSC5yRCVKa4iKdkhFOvszXHH0s4Z87/5Xhdjs1/y29+bWsffcRBSkRukjnSXYr09vdQRirErr5B5U3E4BzuO2QkAzHuRGPwlN58hc1qbYvCaYXIAUBv+trXIKR7pkBJJLlAKe9egvtwHu57CO3gFHtK/ofAt/gEMu6AUg0bTp6APCWtnfZ5c+z8M071DaXQbQjvaRwPzZMiESiFPSZQ4trZmLPJZpYB4AJmXCrnj3wc2cjywkkbYBDHnSOUJyNvwjO2/FsGQaCiMXfw5T/PfHq2OeXhtL6qyO7pMedOWes53i/mpgTio4CVEgOVGHwBkl430D/KGlqIkX/avvGN7xCx4o3CJ5YnMQrMN2jpmbcSQrj8pBJDCevu6YSvrWAtVdgKjNBVb7sKbq/aM9DywIuFlP3+93fZ//nZzxyMdK0yNvKAPbJQVODhejDM6+b1Ti9Quvfy91gaoluuXxKOZP+hQ/ab395mw/x+Gp7Nw488SjZtgsHSQplkMKrYUEMexgVeBgI5KaAZYiLhN7hhgY9AKc68efrbw79gmbSgc+NZS8MXJNggNbjV7/rrd9nCRQvdKk16miIAuVtVeT3RYMbZvtgl1hNlHR2wnCB/4VfIcIRFPvXT3z6AWwC7EN/rfiJj7ZM1Kf4M++TgpY2pLKDAyrPa3Cf3PYusVxc80GN4jb7YAKXZs+fY3Hkdnn3749pH7ZF1z1hZqgKvpgrgyjg5rFBGno6yU6Mjo27px/l9DOOgTZDPD/G8jP9doCFwkmej8akH1PZBXIu3y5KJkndaxeZ40+sutfPOPpNrFbeGdeWeFATcfscf7PY772AcwxwqzNHPeKPFTqiPAU9ROjt8yYsJ2SOFQZo3zYO8ggr+ffUb3mTz4cs0JwI3WfYC13LjjTeSUSRhwmyIjNdrPcEw5SlpAvBKGEd5BvpS2B1PwtGgJAqhihCxGaJ62bIVeBT9tmRhh517+ql+Lb2Akkh1jaUT3O4hh3mVV6EZk6c0C1DqHui37Xt22TjApA0qnsuzxPw3Ot4Pl5rEeBKC47E77+MZVyVVQrJDhllJE41DRkQx1yxgGyGyyPKeeryCvaSP1tiKcxV/s23rNs84p6FH5syZQ6YvGBm9V2/PkM2dfYz94Ic/t1t+9VvGhWxhbhTjLWMAMMHnFl0dILAi65vCq8NLUlKhuaXBzj7nDLv0kku4D7xAJU/c+6m0H/7wp/aHP/zBwVcAKCmALkzckoBUny9vVfOwYZm88D/9+ouFb/de/t5AGjMJlTW1dhhrfe9999vWHTtJJ7M5uHCFVeOgvohqDbL0NdKE5GU1WcXZCUhM3IIi6CHLN4EFkEWQLkVWqB5PTBbGJ1mEG2NRzmSnohApLav79r+yJUsXuwvtTwAQ4n0hUAohWkhrhlArIma1daa8KC3BsCBj0vK/BqUjGRCPFaOvoz2louQAntOLwAsvScCkzZRgs8hTap0927JDI3b/Pfe6hU1B2DcR0nTgPQqUnnp2s/3wp//BC9JWVVMH/1MxBbC6Ri1q8TB5Nq+ya56l0rjllCAglGAxaZNoQ9eQPZL+p719vj33/HN4CHAF7GXZi3r4u5efd7a98uUv1Qr27JqyTGJN73twrf3HL3/poOSSAMZQ4Zk8pqBJiuUSgfeZxJMIBLuSCRodvDM2vbKp8gCCxa+0a950hS0hRA8LXNlEGam83XDDlyFaD/nYKczR5n8BKIXpc05D68UtSQQkkamY8pSUQZSX3dzcbEvRzSksXLV8uZ39kpN9TfT0dHsyRZqu4CXJWwp46uEX/6fETcfihTbIcw73ou1hHPVY4BGLIdQsxUjiXcbJEBlWfes9e3v7bO/ePX7/+q5DDqG1rPsewaDIe9PH9QN6+uC5aMbEj1bAvQqw9u/d5/qpEZI88mj0GfI69ZphuKSWphX2+S/cZI8+9lQUYgH6FSQTSCwVs+ynYcJudExSpOTxooTfysLNmdtmF130MjRKGCIHeR9I1lDSvvXtfyWj+7wT2xonn1c+UHtN0YnmSxIcgdaWlTJd0wiU1r7xQyEWVXpQOgeuLcPA3XLrrfY42pkkk6cYOcEAyQ1UiCU3191/XlOAqJMmQut3AmBSxlfvpcUeh2sTWASBkriMMHhFvCRiZayLBkie0SWXvNpecdHLncwL4Vq0sLS0PXMeufQxQIQ1F3ArDusEGhFouYflGaujPKToPYR3Cr/CytVXDHQRp+SvOeIpCYrCs4OnJFBKA0gSUza2tUpAZA/98X40R4MASAoQbrD57Yt423LbufeQ3XDTtwid4HkgwctKsLIu8oSYz00EASrjWSiQeXTxoEhtpc5HnOjWfcviKuytxMvS3zNocTZt3BRCIl4nUKrFUJxx8on2ptdf5hIB5z14vIyN9fiTT5KB+7GnxvW5QUwa5iNohPCefJOxUJXZ43kKX0Rq+8YG+cZZ3HUYlwwWWSAgy/+uK99qy5csDaEAr5VHp9d86UtfsoMHD2gGIkJeHtRRnpK8MRcqxpxhSMfL6LiXE8915P0qBFH4tnT5MhdPHn/MMdzrST5zvYDMAGAQg9IUpxShUoa1mARs5gDkPXhU/Qgvm1pbQrbZeaNJB5MsntIEHJ7AUyCozLE8H92bMsb79+9346qQzj3GKAus52us9HcBViPSDI2PvLNywm+t+73QHC1wqQJzH0/xSz5m8pbMli090977tx+2XbsPhBCXGchkFALCY41jpEa0wZifEpIaGclzJuwVr7jQ1q9/zi5//Wvt+BOOD4ZBm5f3n8gm7LP/9EX3pmXMdH2SA2hPaCwVZuo+lDkXjk07T+m+N7/PN2XQIxEfc5EHDnfa3ffdZ3vIruW08LXgFM6wymN9h3MyHpsGfsBFirw4z8iEhRFS97EWx0dEmyRKhZbyedghT1Hr+6STTrS3v/1qQIn30eiKjHSPR5cXhHsxAOmnuA0HnMhLCsS0QoAYaPSs6EMj6Il/CJB0/XoDf/ZU/BJIXYUSut+gW9E7ho3raMnrpGvSji/DdLW0iFNJ2OP33mtdXZ1Wg0XUol68eCnjkLJuCMxPXP859ELKhiE45TEp2vWVlOqacEeeTQGXvIT7VLpX3JELPkXfKNCIxI3ia6oIISbwWgYIWwRG8ijl/TTA4x27cqld/dYrIaUVhoor4lr5rI2bt9g3//VfbEzcgrJo3AdJQLyIME8aClc565vXDgOSYxFvlZU0OAp15P3W4CENDZCOZgNe/cY32+pjj/UxF5hoAwqUbvrqTYxFl3uBniV1PgyvT2S3Ng9jHDJgU35RGNtIFxZEhpHXwzxos7fgKbW3twMgA3bymjV22kkne3arq7sTrRKgwjVrmiQJ8LUg48ha0z1WQQ/M6ZhrfTxvf9cBSyP8TVfIC2KTAhxKr/f3DrrnqXBc61YbWaGzfu/p6XGgEUc6DIC5h4V4MUHkMIonNM7zash6eXgt6YOMi64Ba1rAG8nzXgqCB5WOJ/pwAGevTEJ3NNbOsjUnX2yXXf56j1jkJSsMLuc+gjwiZH/93kgwyQg1NdWRTJkPQHfaX7/rXdYKYIdJ1L1DbEP8fwx5QS6LTm2E7Ha+j3sma5rK2jzC2NNe8jI7uG+ERNWjbgDXrwic2Iu//mLh2x+veG/wXhikBNZfC+UwhPVt8BB7Dx40HEdfL4kSNhL/cJGZ7+MjoKF155YQN8njb00BizRO34c0fHDTY09GpQslxMAafHHXixZ02Ic//KEw8HpDEdkKM/zTYlBSGBWGLsj3j/BJ+rcCrT/5Opowif8oUIp4pBeDnYOpZ3E0yZFexsEt1nLo7yJ8dRFlrqGpwnt4igxi5+GDzjvoe+HCJa6xGRwu2Kc/+xXrgjvI48kVsNzBUkroqSwXXJFHrOKMNG4Cd5EIQavlYWjE1ci7KWF8tTGyAJOkALoN4XwtYLhqxRK79h3XEBprPvF+pUWCP1Cy4ktfu8kmeB9thqTCT4GSwElzI+mEgxLzyBCOc02jcIZSvmcBQnlAEntWsAmr8BJG2KDVAO/bAKUTTzgheHO8j7gmWeCvffWrKNIBJYlAxSPJM+NnbOCKPq/CdfEmEbunsQaUMIFhXhVqai5YZzUArrJ88+fNwysasFNJwpx8wokeKnb3HAZU8HKcVBZAK8slz1ZGkRCK+5eXP2v+HOvq77KR3AjgMOBp9+KkvMUEkQD8XWWDh2IyGAo3BbACJlc+w696uAuJXeQeBRQjjMsE4OO6I9ZySupzrjnLPRREQUi6wn9pdGyl2jeMqxT1+J4eHeQAi6bKGqvNNFm20AhZ/Taf7XwkuZChcovo+yZQFcEhYB4yCdZdDZ5rpf3te96DgajziIW429f1jr277Itf/CpvIU5S/FmfJTOD1tyWts997rN29pmX2le/9H378Y9/4YLM56Ybp3QPoCT+ocCiK3OhYpln4n7zu9tt8/btoL4sPFNcFHIHUAoJquAOyko6NyBRGu/hkOTEYNAEiUMKNUgx7xBCLGdxWMBpFkEJC1aW9x8/8QkEYbWeNQqJLr13ACX/pMgresG/ZVGjx93DetHXlJTg6MddCBWTodH7Coj0aOThBS4qZOhi3sXv14FVYY88x1IyjaT5q2rsObJbB5A9iJeogsieD9GdqaglYVCwL3/lW7Zl+16nXSfkLYqQ55Zcg+VlM0pLS9ypa5KGRZYV3o0QQLyEgFrZpTHKCsZEjJNomBRZq7hZwgM2QQU1byuWLrQPvPdvnItQOlrXXg6Q7D9w0P7xnz5jeRkAPJYyjEfsLXnWjXEmuiQDJUjA3Y/ASOOp0hYlIxSzpnU9cGbjeAeV8FxXXP4GO/UlpOa5iqTqDKUlI5S9+aavWRfetkI+gZLWUI7vrLglbSsZQXlKfwaUlO10TyniEEU019YASnhK8yDV5SmddfoZhHDHOa/S3Q0oDQ/gYSDSjMZWC1RZKIG/1lYVQt85HfNsw9ZNeCpDgBLjp3HG60i6EDeLMJG0v5dpKOWu1yadO/VKBu5bgCT+qaK8grCKpAXv6XV0PKaxlIHVqtJjRcZfSZK8snbMuVaWMp9MtG3asR0uaK7VA0iVAFmC9P2efWP2gQ98wNeZAFH1cZPSpEWekj5DX/oEgVICi1JTnUJMusTTIXiIAAAgAElEQVTe+Y53UIdJvSmEeFlZmk9K2L0P3G8/+tEvGMcMshNAPjGMpzQKKFWgaXoLnl3KfvT92+DSGAdm5Jll00wScO+V73XiLaie2RxM5gQT8cAjj9haMm9ZFq04BukltJICL6ktE0DJczMRKE15TLHbKW9J5QxRkaynn+NNL6DB8qtsQQtaP6/5q7+yk08+2UNBL2aUhyBXNyK9jwalUEgZgCWWCeh1L3aW/jwoRa8N6HbE44o8Lw873cMKoUAA2ZCBCaGKuCUBSxmhRS0Wq9E2o+Xas2u7CwZrANi2tjmI22bZwHDObv7Gd23dU+tF8JB4VrFlqFFSuFwicRyflfICWS1ffQilOehUKqsrrYmsUwYFswpbBT7dhIjdkMg5laAo4yXdCo+XsxkWo+697sMfZJEKlILWRqK5IUDkwx//mIdvJRJ/CpiERdH9yMjIEIyrMJQ50b/lgWkrKA2eBPCk4k6xTtJKZeNBZDAml77q1WT7zvH5Lxe/KO6CzXnzjTdZNxnJcTwPbbJRAABf44Weki+bKHwTCEWekoNSZIDkaSclCRAowcnMmQMoQSqff+65dsyKFR7mCpSGASV5SoHoDryfDKzWtaKgCjgUiSe37Npm4/L89KAcfe5JhHOCscsrZALA3ejEinD+rfuPFesazyTlHtkswK28rOJnEfxiG+T5azaYQ2mh8ni+vCsUhfyloJ8bgGh/cN3jdvbZZ9kkMpEDO3bbiavWUKa0xz73+c+50FcembzhUG4jzR1vHnmbRfZgEQ+qktCzqipla9Yc52ruJHs2xzVlKABXsul7P/ip3X/fo9wL4SVauEQ5VRfpUbzVQff8UslGst9k61gLhWLWnp5uoHTPFX/raVEXucniAQ7jWLstZN9+hTQA8p9KcywKm9BB6ShPKbiTYWHJowmg5GqI4NW4tTuii5DV0cKRRUqwK0oZYE1khtR6ms89BZ7g6quvZvBEdguUxEFITBbAIERi4ecRLinKjPGgLKevqqO+YvHkCx6M3PuASSHki3/6wo44pZCVE/mtECQqa4l4JYne5DJnMgAQwr6d6zdSULvVQwhtoqamVmubNY9ao0n7znd/ZPf88SHZOJtAqSvCXK8NoBRKZpTVEqDpcpJ4RsO5fjiAMqvBc6xAkxKIXLNBNuUY4UZR2hg2jAKhcnmj/OyYN9s+9pEPAxgkFLRZ5AU4x1dqH7juOhuA4+EBL/sIZL8c2BBejQNGI/xdFfXatGnIdPEzWTa+PAWXeuB5pCSu5PkCqAvPPc9eesGFrsLOMH+FMTY87/11gdJBQAkwlBxgkF07xly+wFOSN/Df8JQU4jqnhB5sNun0fnRdL3/phbaSekIP37oPRZ6SPJ04LBdXSYZLnSvAnwyhbevc2Tas8hveT8DrIkIZUym+ZQaSyBdUsqPQUiCgJEkUyrvyOv49L/FrxoZIUuQYROmPSqhdk/epN0TjaMN4up2ApeZnXttsInNmnvk9DA/4HMr60/D0dlABMdY7YBed93K7+86H7dvf/nYAJK04J2ojQ6hrca9JAClawTB6GcClzM4770yXA2gPFbiGNPWWkuXceNO3bdOmnXhbKsMZ5bPV7WIAzz3i/iDC6afg2iXxmE8ukVj3T7/+YpzSfVe+L6qFwsWM2hrkGIEuCh9/+otfQtTChQBEZcSrcoC8wt0HLGSqQqx7xHuKM7x+i1EsHNcDxZ6SW3BVtxPTq3YsgeeQ4uf8OfPsIx/5e6+CHkZGn0Ls5g6/uAYWe1w+IN5iipuKwi59XIgSgyI3gEyod4sBJw4r5QG5roZnhKxTCBe0QGOhYpAdSBcUOhNIc6UQSvcdCz8LEDAVaI9OPekU6z/YZU8++YSLRwXyjZRGzG9fjHeQsJ/87Ff2s1/8BkzHopUF6cQkryW4da9JhczyCESUKpQWCOQTeEJsKPEhYq6lT5J3JKsunUs+8pTKvAyGAkte00bZwT99+nrpzr3yXEXPyqZJlfyx66+3TgBtUtZYHqVPFM+LVL5ejoA3JhDTnFaTNk/zehfeyYPjQYWZaXFi4nv4PuPU0+xVF72SucM7YVNqY4q8/eZXv2aH9x3Ac2LzY+z6y4K3JCEnn86wcoVRNsh5O234yFOSAQosE++Hu6b5qaFmrYl6SYVvXV3ddsmrX2VLkSIoY9kVeUo59FpBrxY4PxlXzb3Gp5bWPNUNdU4057lucVvBo448Nfk0GAsZwKM9a+ctI5CaWs8K07jf/XzunsMH7Lhjj/P7hjnyMRrHQxrFqG6k5YyM1Sw4x4QTf6W2F9HxXrxcKdNv++Wv7fzTzrRVi1bab/7zdq9yGEbuofUjf1lAJJAqSOelpIW37lFReRKQTpMJrLLzzj/TLjz/Au/gkEdkqRKnPoS4X77h6/Cbfcyt9oJeqzq3AnIAPHvGsqaajgnpOjc84ta+3nnP9AKlu1//bvdelH5WbC2dUDkiwGGsnuq2Nm7ZwSRqmUSgpDomj2OCojqu9g4hnTymqK7JPadgjeQteVDiArtAYGoGVb/toMQ20sS1QmZ+7KN/bw2NFE4W6FmEi5pj4Um46QpYwEjfCq9ChX8g02Mlr7I9XoHP58YhqUR1sY5GS9BFelyj2jaIyIy5LgFyaCcCmemLQTG6AE26JF03KmnARosjk1FNnxaOQrU6W7ZoKVZvyB577BHfuPJ6VK81v2Mx8XyV/fZ3d9s//8v34GoIk0pDUWoRUJLHhE13sPdQhddq0QmY8mUTkM/aPCJJWVzidhgHeSgCpxz3qlyjatkknhQoNdZX26ev/wReZ4IUt+qgIFRdsZ2wT332s7bn0MFQVBtlxLQS5dkqu6pxdVCKFM0CpUrCHvm9WhOy3uI6ypXR0sZn/kQ4X3oxwj1ZAxZ/QveFKPYbX7nJDpAGdwDE6x7kDwKlKU9J8++gJOCPPFW9lueo4Nt5f/88FQ2rlKeWe2tAkIoAkqyequKXLOhgw02E8G1kwAtV44ydirhVZC6PXEmAhqZGq8TjHFCPJxHyWpeOe1Hozj9zKr6ORKMv8LUjgxsX4mqsxev0wUs9s3EDLUNOdSAu93iXrgjM0wh7aT11jEsXLrf6ihoPffPcz7Y9u/kcQLKu3u69/U577UWvtoWzOuwH//5Tu/OOO32O47Ie55SUHFCROj+dBkHjpnUoTqm2roLQ7fVkP48L9AkAJFAaGhylxISeXNybBMvV1TWu/JYSXNMUEjmSQ0hiECiSk758zfQCpV+99ArnJBSXq1hU1iJF2lf8x6atFNI+9BgZGKX8I7GbxHAaBRG9R/ECcfimJaWF7l6HFrgWtRYhX1r48cKJoiYXIYqvEsdRA6n7kes+ZIsWz2UzIhIr16YEKAADpaiDFiM0SXOAUg0Ri94LVXl9pxrLyRJGtUtOdEa8U+ibFH7PsohqKV2Q7kQZKucV1EEgCj113XquLK4yMqrtiksz3AITdnXTEaEAeSBOqbWx1ZIA1Lp1j3nWS2JH1yp1LOHaa+1hSgg+QwZuFB1XrkyeF6OiNJf4BjwlByfnlSTYAwjl7RHy5LC6HmYoB6kwVuDMWGYVhnCNyrKJbxNYJQGM+ppK+8THP2KNbEDVXglEtcEUJn35xq/ScG5bFFoL60KdmKtilG3iuiWMdZGdtDpexlDjJLg+1zk2bQ4BoUwUn72GDNgbLrvcgUrXk3AJecFu+tJXbN/OXV7zpo06zCZCAXSEU4qIbmVXj86+ST0vTikwa8FT0njUs4kbmKs5CFV7KIO6/LWvtYXz5/om7uo6BN826AZVGBc4zNDrSqAkrHBQIoPX76AUdwQI+zAShTjB7+s5EIe+0eOMcSzE1cOlmht4GIVpjzy5zk5aQ18nnlvOPaln1CiezQB6p41bttmxK1ZbNUp+sVwCwmc2rLdZ6KUOHDxk3RRev+LsC6ytrsW+843vUbB+nxtSeeQyTlkMjxtzcap+X3jZcOXSqqVSCvNz9o53Xm0rli33e5CyJElDvGDslIjRdGn/HeHoQkNDv2mnGeQVKyt6whemGSh9ODGXWJMaK7TsKTgMra9m4uA02QFpa+6690EbloCLBaewOZYEuKcUTav7PJ45UGgnAFNqE9ddbrm2nsBA1shBSes8spLuf7GIAKYSlTEw2P/r3W+3M8440fbs30JcTm0dizQfWVOBj2eU8Ao0YZooZUq8sFEek/5GeKEiYEn4xe3EHSiVBRSQhbYN4nBoPMemjcFK3olzXTxPvMV+NFpa3LIoLZDNdWx0ldeojGCC8fBYnWyHYviWhharz9RhoZ5CtRsU71Vk5DoWLHNQ2rbrgH3gQx+FswGUUA7HoKQATgWUylqKOxGXpM2uRVjKPcqz8Iyiwldpmbh/FduKTxIIiUtS54YURHQJz6uvrbCPIqtQ10qFTa5T0kLnfr/zb/9m655+2j0vCencY1T5isJxz7LlvQJfGTTJNVKIQJWKD1069VQBiLgoQDAK344/5lg6QqCLktFR9lZhPjh045dusD074TQU6vDYCA8iDgg6JUEsz4/1Si+WBPxXoKSmcrNoOqji0je+4fXWTr2kMm6dXQfh7YZ8bNyL0BxGDfhCY7MSq6MQWqDUx9xgO0LRtntFESOqdR1wKFAS4f9C5jeiKJyKUDjHcwTkSvs/vXG9NQCYs9EvpVkrGjslC3oQaG7cvNVOpFOmwt0yZa153UOQ3ItWraTVzRO2YPZ8W7PyOKujxc2XPvtNe5aCaRk+7RtJL9QlVcPqwCJjoI3JtyQMIrmbm2uREVzhYO0N6vDcEzQWdM/ehfi6m9BpwJNSogyiKAYSTAF+dPeldtzn3zm9PKXLdsnNT8E/kJonXEji5qVpwVFT30wqtZm6rWdtYAgCVHxABEqxJCAWF4p9E/eg2ptCVGoSKqaD6NJ1OQKlqHDRy0BkLUF1WcMUHkmJsjx8/qteeQF1cG/hMw9AuNPxEqDKkXoPCuNQWS2dh4hMTaI2s+us+KzhfilvD1gzmRo9X8SoCiQVnios0+RKBKeiV68HUsc/1Loqqm1Fme1dGLXoeJ7AS5PomMBKLFebWXk4/D2TpuKaguJx0v2DvFclbvNKuIGNWMI+FMZSXKewkB20MKmsbkKrlLe3XXMtmbhRJAECJZZ1FL7p/rXgRZj6csc7kiocvwOgCES/eBhtuljTVMJ1ymNS8mecVhbVeEjKfNXQeO+D7/9bW7UMlbUymCKkVSIEQP/wJz+xBx5+OHhKkgZ4BkrgoHvGkLAJVEOmnjwiwsVlVSM6dIGsKHqBNgMhQJKJ0TZbSS3aNSQmFM657kwEOm/31S8LlHa51yi+g6AQTY9kAYyf688Iv8XhRR6JvCmBkyBLQtkXe0rqv6UQrq211TtzXvHmN9q8WS1entOJpzQWNT/TulIqX96sQhTv/sD11zVSDE0Kv4/2MsqyefO+2B0SjeAYJA1KACT3yOWhar4jzyl+fBJUS6bQ/wA+zivROvolJ6xxol+GULKKrsF+27Rts5168prANXFbCt/uWfuALUCV/gjykVe/9CKbK40bbUs++fEbXKDpWWQ+Vx5zE9dcC5A2woc1NtQ72d9M8bPEnvKUEoTEafRK4iKz6kBKtJFAnCueU3o2gZH2cwAm9pDkVewjV83Da5bA82lhY0Zs9eeunV6g9Ka9qviWyjioRbUAx+W1YOkbaSvSQ6/ubirY+yFEJlWBHGUmBP1houJSAYVn0n6ohEEcSFAkh55IocOd98iOA3bf8KEVh/ct5vEkvxy7apl98QvX8x59XMsAgwfXxYBLISxQUg1UNxMooJNkXnVIvpr0/vAZKn5sYfH24ubPpteTFqnKXZzbcrJQRaxZb0Er72De3HkOTqEkReUcZDbwoFTOIOCpwGOUHF+foWyONq+KH5U9099V/5YGgOY0z7N99No+eGCfv0clBPicOR1s7GbI5hJ73wf+Hq3STstqM7p3Eq5Zm0aAk/KawOCqV+JpFeRxRmOtgNn7QkW8TvDNVT3O84kd1Kd5kvClmp9/9ba3+GZQyCmAUa2TevT88tbf2m/vvNNLRlzyoN7eCgsDpeOiwAn6OMnDUhM0XYj6Yen6lJWSZENhroBJXpMC8mMojH3nO97uAONTwDWVMqc3fple0zt3eEW+9Em5SWooeUWWjojFEshVD1jVl0khHfOhMSADW8L8wZoEEHadGveG1ysvqb6q1hai/eqmxcvVV12FbqnBZQBToOQdFNRqJBjBUJwr/qTMGlA8p1grgwhCpcHyyFlfzmvqwuU3BM8/1I8pFR88SMfNo4BJIlKVmQyhGRtnPd5H5cN555yDNiwUuY6yvrrJsh2ESlh97PFWofIQ3rsfnun3D97vvcJ7d++3ywCl2Y20fQG2Du6kIZ5ohMjIqjWQSotCJ4wQvjt3Gnl37jQp/BLfqvGSMXV+TPIVCVKDh+RNAXm95CcyJbodGUTxVAMDvewD9XivsAv+/ePTC5TeuJeCWzaZu7LiYwATVVErO1JZB6cAkTpMOnqYwZtQGYlQWBYlypg4ZxqlzlWgm2MAZOFDU7ZA4KpGToAQSg70URG5qWxNaFDqG1SKjka4nn/99k2EIvKsuqgXo1Xo8Jh7NLLoXVSfi6Tu6Ohgs40G3kQbWfVRWJVdhA2quhdn5H2ieWuJGfUkgYU+Rwpe8VFagHqevKpY3+Jh4BR4iXhVk3XV94XnK/TzAmYnacOBApV4liuXrKJbAD2RaGin/t01bKK21rl4MY18FpzODV+ze+5fi+JXLSgUjgkQfIA8NAs65FBdrm4DOSUeWEVxM7tJxl6jFvf5Cals8VDqgCn+C04OULrk1RfZBeef6wtcxL93gGC8br/nHvvZr34D8IcMn0BpVOUsyt4JHAkti4SkEvwVCeM1TR7eAm4qrA4Z09BDSl6dg9L8WXbtu//a0+zugSkLxXh/BVDasHULhgxVuGfuVFpB+GwkMICdMjZNcnKY+8Qzp43wMAjUN4EHMsYzFOJJfYI3MEm711YOXdAw1aLBWTpvkfXs77R3oGerqw/tcTo7D3J/SA/I5Ir0F5mrPvJBHqCwM4HWq42SEJI3eDKjohV0rfqjr3klTKj1U1inRzw5E4VvDkra2FE4JCMciV29iyZzeB9c0CpKbcS/iaaQnuwAdX/qzLO4Y7k1GXuLudg23Gu/+OMdng09sbXdLjj+JJtFYscJ+XG1qw0aO4FpKdevAngHTYXrnjQi8cLnSxoSCoUBee7fkzUOpsFwaa5koJToGEaSIU50BA+911vkDBABjHiLEyWAlBAQEf6NocenFyhd2Sl9jDopKtsRTudQmwNvKaFqcUn32XhFNsqIV6+HPj7BeITiVJd6eTgWQCkbg5I8JS1mQXug2ALB6paWRaPXsvkUQrgCXLkowpmv3vBPxOMdND7bhLpcdTs1PujqLyzCW19ts2d59baTkPwu66/4PvaoRDTLwxmDFNfEByARD6vWviMuIgudEAU4assRetzE2bkQBujwA7wDxkFcRdAvCbSUvQiWSW18ZSXrK+usH+9LoKhQRF0o1VOpvr6VsUnSmuKnhFA/I3zTAgwJhVi17rDOwpMXIte9Qs3I1O/a08GhS4F7UYIC3tsBMhKiysFKA0rimirQrpx/zln2BopyJSvQwlPvdUk6/kingO8TwoktdU4PSywBYJ4NoM8oU5kCGdccB0Bw4z6qqnTXzs66hxvS9lLge39v5nXVonn23vdJfKt2rSwXhX28z1fRKT2/ZZP1EVom66ptpIfqeXkM1P3lxaGV0Y4lQwuWxgpbMK/dhvtKbM9WasoUchYBGD62gHNdWpG0xXSOGGQz1RIyt7fMtaHuAXsHIWMdBlMyiS50SkGqoYMjIlDyTgixng1QIuwp4RqHWA8TEgxGwZs0P5GVdI8xJrRDBCAOLzBNvtT1mDND8mzDntD8bN6yxQ3LPHqwK6GgxzZSLN3A+mtvm2sNCuCQtjy5f7v9/I9/cInJta96vS1vnm81AGWa+xrpkYJfBhAw4p50Wo1HLGQX5QSoM4Q8/80bNnm7GtXgqSYv7migLgcqv1ECyHtxqSEcEoHA6YYC7FjhnkJjpcaMMtSpjMarYO9f93+mFyi9tQ+rp43GyKfYiDnv0aO2pgxIREzqYAFYaKfG5P2oM6UWOkjgPwUnmhAvymV286QnFSJp8qbajeg57sgGkPJsDm/hxacSPbLgS9mlqr5/65tfZ296w8tp67CfTphUm+sEDa5FvXSqibNVU6VF4QcSiPNg0GUhBBxaSAIUb8zlTckIu3jPADIAjIAF91hhgcBRnpYA03/qGtyzC8S88wxS/ciVd47B12Zwkd3ShucrJd6ExRmhoHMndWZy8dO4xRJQtrTSPwdd711332efIyuVY2OKaHU9lIaADSR3XUS1uBml/L3nORPiYyjAEJBHsK5rKaiS34V+hMZ4IuV8K/2S4DUK3d733veE4lAdO6TQldc//Nhj9u1/+WfLofB1HQwbIKtSCHV/0LxoA5LNKEEZrPsU4S/uSepueQV+Wow0VKr/Yn1kGK+VS0O9oo62kpI7ybyrtu4b3/yGPQenMkhVe8OCubZ54w6bHGNcaT4mInYsNWajGbi4lrStpB1JoZMi8KcP83dq7SYHKXbldii1LIMzWUp734GePmui7UtbXZOND4zY2658KxIBebg6CUZhvbwKxkleUqDK/FvjW0qmtIlwvoghGeBoLCVNCs5phjAtUNCsU61nj4qDmFSmNhwwEQqiQwgnzwpVPgmgcu+SmrU+eLgtlI4cc/xxgcjnuesgspcvWWItUCC1KtzOlNqD25+z361bi5HI2Pte+zabk6i3ymSl64v6uzmhRcDBnKnHuQBm+45tRAKUFOEZCZCUWS7F21R9oXo+qaeWTg7ySEGJCchxRQtal+oTn+C+lZQRvaHny7gEqYQOfgg92qVdEum95B/fMr1A6fJOlShAHlM/U62wgeLDUdx4eRi6eLU5aIA4HqGPSy/Vx5MsqhHQXq5wgU3h5Ld7SiG21aQrfPPjkKQellfkkoAAHvrpwke9xrN1ytKFcKgEIk6e0tmnn2yf+dQHmYittmHTEzaktqW8RhySCFoBnQhc8R7KLinG95ICHazm3hs1SkyIAMPDHL+GqGOBtreySQBP3ONpAi5DnpKIUT8LjM9yD8r7RQVVd+zlOZ0TWSA9x7OBPL8FIlJFsrt27MJ1znoD9/o6BH/zF/M+Zfbc+k32kX+4nnsJ2R95SnH45vwBi189pkRcuqsO0DgouV4qkMwxMAUdlVqdaBMqpJJGRoRB1tvhfhKtkoBOC1jAoq33OJm3G7/+DRvjMAOR5NqYOV6b5XPSIsqZqwmO2CoFWCrZKNrdcYGuNrfGeJAQQIZLG1gK/GWL2tGVfSQcsyQZBqAmOL/5n79pT2zdYD3wRnOOWcoxU1ttcoj5G6U8Io+HWkn4UE8Kvy1hbe30Hhoos4EtA5bEIJaj48K5sBLCt9JUCckKSnXoYtlcW2+NlcT0fMZb6XhZy7qU4enp4RQdLxoObVn0U8ttqr82obRASTr6PsKYomgEJ3gj7sgtTVC5B28oGKA42ymPxXmdiJ8pAzGVfpfXrGhC3NcDjzxkJ77kFLwwhYaT9hhZtjXHr7EqUvQN8KH5RM7u2vCY3bfpKVvJ4QdXnPEqa5kEsMo5XIKe+Fk8IS9ClwnU+lZIr/eOOmaIA5Jgt4iaXHPuSnXWr3o0CZS8T1mUTPKDAiC4lTSIS7qEzp6UirjMo0umZLRXferK6QVKrzkAmQh612PpZY1yWJNeugSMs0BF+CodrlCpf3zYtu7eRVqbZlg8b5Cf/TwnVF8FJ9gzcGxiD+EAJSmVgy4p8DQCpdByJFRxh8FyutVTmqVMYAqE75jbYl+78ZNsBDiDnj1WQpFr7BGpONRBg/dSunrqAAF9vlQ0nu2Lavn4DD9DjovzGrYALb7oNPmeHYzIe/2MnuDAFs7liq5RhLPAyNu6OnsSQlJdA8/RKXWNgKSIXnlKEwC7ulLWVNe7qlstTLZt323XfewTZGbwRCUqjHQxarDtpS26Js+oqWQArwc+Ra57fIJLIKgj4SnPVTV5qMAPmTHtFHVxns+hlzfc8EWXSsSKZKWSH3ziKfvizd+kIR1tdvEcs2rtqv5HhHyNc2e5R9Xf02tjhFotEPNZeXISTeJJpTEGalzWibamBuGoinLVwmQx2c3LLr/MRZp+PVy3xvSb3/0Xe+DZdXZ4cszaT1hJE/s9VtZLm47BEpsDx5KshftoIxxvYU6w+CU5Qu0DeK8Tkzarhl5F3LvIKYlnFWyp2LiR9VnHaTEp5uk8Dl5UdwmBUi9N3lRepLGRdyfdlnRVgTGSJ5qkP3ebh239ePgypEKtUGYSaszcK3LjJR6T/lT6O++pXleekneyOazljIyUDtfkMY1RCeD/wCMP2yo8pVgD9eTTT6FfOo11kbFGPj9LsuaWx+61Zw7tsksufa1dsPgkay4QPuEOiufJIsScOjJM4CG76XIG1oOKtVXa4wY2ENnxIaIuguWa/KQYOQFKfPD7OMLjCbxHecriFRXSjbGvBVh6nn5XdnmEusyJ8aLduPt30wuULtmjSU9ZAyLA2SLeuLxR3McCnpCyYpL415OSLIVEXY/4bi9N7hdxComyJU9xWIAyEBpEDYysSwClcGKCwkBtXA2o0N0rxhEQes8bp0oFFEy8LxC1gAAosNLtc5vthi/+A71fELwNUXwaRNhTmBHx5EcwRIvP/y66mH/Iq/DwMK6Firgsfab+fMT5iTyhAFburUVhmcsWfFUHL8nBLM6aRXxaLMxM8MQ6Nm8lCYPtjNEoFlngWg0otbbNIwNWQyX4IUDpHykzoD+5UufidHTyrSyzQjftQ8ZJXI1zPn5ka7Dmmgdl07SBXMMkrPQeTBJ5hgMli3hJ2rwNHLtz41e+PNXATUkGbVj/eCgAACAASURBVL1foc7/yW9vtxygVImmRkRqKYWdExDlla0NHG7Q6J81q6beFhcr0PY0Wm1zo1fDjxAm76BjxPkU31aquZ24JZ1ww/TKUy0ABOMoqrUGVLrwmS9/3p7attFytZTbLJpru5/dbnUDeE2A9XE1SbwjPN0lZAVbK213IU2rjUoOXshYR/1cu+KSi8iW1SGchdTNDtNr+rf2qle8zOrUnIzPntSaklCTQRC/qB7d7lkKlORliEuK+CR5PTnWVTP6plGAZIjPF7ck0abqK0M4Js9IJ89CCbD5VdYhz1Pel3psK8s1wefokEs9fxQSO0fIppKQTuQfzRjsLq6hiszMvAXtdogscSfe24KFK5iPBivHeIvs//69v7OdYwP2spe/wk5uXWJtJdTzIRfRusrC44VuGGHt6oc3gMOox2chCkwqUIc7cc1n6+AJAYsa3I1zX9KYBV5pxCsHRKvorUKbHGXDAxfsR5VFombxpSp1+ukYxbt/5usvVvt2yQ7xH/SbQavTjBZkDguxwlXFxPcilZkwiRXT6CbWrd9ApfVeq2xog48otwOdPR6+hc0jJS4TyCIYJQSQFXOX093S0DlRX6rFcaWtg4A8ntCS089UI8xR1Xwj1vL6f3gfVdBLWJi9lCiIzYpA6Shw8smLBjOciuF+ewi2PNwJwBd+jbyz8LFHfR0BHQel6LpCcib+PXy40w7i0KIw1O9b8Tk/a0GVaryHvcgChlkwSTZ+BZa9ra2d8atkEU/Y+//uI7Z9X7efpafQTRtD4ZWHHe4tBgW0vpXaDpK+AN2e7vaubiqhAeQlBnWBKkaERanSEpXJVaFj+eLnP0upToMvQlW+Kyv6k1tvs5LaRnr4QMDDdci/rWyoslGs+NpnHwcs9zPWY3b15W+2Y8vgYLimUXkgcIn7qdd67PHH7LJLXmMU2lDhjsCPsChNBObtTgiZVKYhoBOAbqMwuXuozwqEXxt3b7cz2lbabESmW++/xdKDT9uJp9VYxSLOAMTYre+vsd/eX7SNmzhUId1g73vP1d57uoiif2y03+655w/2+ssu9UJfdilrk0SBgEmkMGtM2ir3eJiwkEbXXEeekn4yD630TB/CU5CnVIbGKHj3IpY1nOLMiKmZB21ogX0RYArhtNGR4aDt2LYFeUmbA9To/t3Wu2+Pi0vleShTrRAuiafcSFSxkYLbKnjPBJ/TQffRGjzD/Ugtbl//NCFrFZ5bwlZWtdrlZ19ogwDYoiXLAUy6u3Jt6oApHda4jkBiTpU1VS+ncfW7597FpSrRFM5ADGVcoUQsePBx2VVhso45l6fsKkoH3XAMWUgAhBNcxCnp9JqifW37b6YXKL3iuVFqzhppe9FuDZR5tHJkS5rJbWAACzQqH8W1VJajj/t7etM2+hzn7DAnMIwrxatWCgHWvRZKKuMcKdhBFq269inj5ee48Ry1gHVNjvdtUugUXJaQfZMaXDlZwAsBGNG6vfXKS+zt11yOBWai8iyWgBH+5QGUk5VHfnfgmQKVIx7P0R5QAKn/P1AKXNcRjym8Z/xBgfAOKeIQegaJgxZwFZNcR4ihQwQG0HUpFZ0CjNrwlDIVkLJ4gB/4u+s4FPLglCRAGTYRpiKtVVEuUNIViNgWKGnruLzNwzYtJoGitCU6dlmn/SLgxPOULqweoWMOkrSCTNxHrvuwdXS0B5WzMoVYy1/+4fd2/FmnWxsdEpMs7HHqxQpkXoYmR+3uR++zfb0HrWeg2/7mr95js0eaXVFehnesDF0PYsA77rjDLn7FK6nlgjQlS6datwY8wAmd9QaHMU7pxThHP9WqvAPvAMRAN1Vht/3+dhvbctBKySj19Wy11Sc02fKT6m2iYtgG8Fo2dSX5/Lw9u5G5gTN52Xmn2KzZzay7PkKbTgC+xy5+5csQS7biSTPeAK0yUCm0XOIEFZ5MHRWlqY0ybzEPOMk8zKbQe5hr6iURUZRuzqUheq4wSUkdHV/NGXt4IOoZVVSjNXnvgOzzTz9pD9OfqIWCXvVLr0RXNdbb5dGD5r9EYTJzI9JZHR3UgWD3XioRSseZ+yorHcErS9fbuu5u2wn4qRfHy1atBu26bGKo1xIV9XZ4rJUsc0jMlEsDx20KfDywdOqBlQtoKpz0UDIK24LcRu2GwmnHgbvVc2t5r4rogAM6cKg5H/yTjFnoFaVv7V3xkhN26bc+Mr1A6ZrOWnrVYEFx06EXcI/H+L2WTpAQkKg+VVek7nRddCfbQKOyLgr+DvUiHCsSK3srEw0D+SXGoxwwKwAqfXTVU6ZMnJLvX2UHGGyBUUx+y5MpJd72QmAhvRRteEqZBOBVHLfVx7TTVvXT8Brj1j2uFGn0pVDRF1/MEUUg5dMR956MvKTI2wkgEyYsPBSlef0tAwhNeUmxp3XEZ4r+7l7wFCjFpKFbK1CqgoXZyMIcgLjshZvRAQPpVBWLtQmvpY0TYQr22S/cYA88+twU0a3OjhlqzLRg1DStCrLdT+IV90b4kPeUsJax2pyQVVE7EfeYlHETIaryHhH/CElJO4/SgXGSMO5KDgPVOX1uQXVv3NMf7r/Ljj/tRGsmDZ1wzwpsAexzKQ7MXHuHbdm7lY07ZO+66t3WUXIs3i5whLpfrOHWnTvsKXiSK17/RgekCn2ejjoHR1Eg2bgOTmTtpLn2ajJTGbodori1jY+us60bN9oIdYKTzH0f3tRYNQrkKpImuW4bZu6zZbU2Vkqr2lHq9cistVDJfuqpa9CPIWJVBo73XkwGrwK3ReCvsNGLphlvP2ZKBdriB5V8EAfj+qTQAkaGQyUn9Sincd4Rc+IFicCPDJqeG44aR+8jTRvAdIhe21s3baTRNaACEJUCMmvvvRt6g2JXwiPOMyFZQLgG0S4eTiFkN9mxWrixuCn/Hg4ZmNuu6++1pvIWy1e22fN4ys+xJ4oATw0Ge1lTDU4A41taYZuHFgYvxjtFSHoi3hSjRnShU2yVMZPurJLjudRTy/nMKDRTplb3H3pHBalKnuhD+0Prxr0kD2cjYj8i7sO5fg5hdunNn5xeoPTOnnp61VDwiJfUSMsQy4/RSTHFKa/zyAARGiBMG8etH8RT2rr7oD27absNQvLkUOYOcl650s2y6WoypuZiSNisj7IU6YXUszvE6UjnVWHPQMV6IR/USA/j5RRqfUi6p1zFlCzepvpy+7d/RUTZVGGdI13BK3HfPApqfNCP/lJ7laBFirke/TucThI8J4ckD/mO1O2Fd4hDuDBJ4WnhvvT/QbYoR+aIp+QAJeJbnBmzm2GHqpJ9DKFn1+FuBwo13SrnexZ1TgKlf/33H9hd9zzq57/NIqu0aMliW75yBeEKIbOEinxGv9K/nCJ84NBevE36RqtI1lukhqsMgESWjnGVx1SJ5kSZxnp0Owrd0oBVO5qZgurleI08HqmY777/HltACr+9pc7K4TZqqcHrRTtTWVFmnYO9th29z3N7dtIr/Tw7puocO0wGtp/YvAcQ+k/U4NLdvIzTUlYt7qD1K9wRa0NN7RMghz5HPbITkgqwJro3brPtnMwxfOAwnnejPb1tgzWg/m5dfowdxpDt6j2Mt01v7bFBD/oTVaT6aUg2ju6svbHOXvrS87lXxhONk0C2AaFkEXCWhkuJAN+AAKafkMK3Gzsvog7ewtT8e/iW9pNL1LjQe0NKEqISG826h3qhUFz1acqePvjHe+1JGhxWM8Z1jOdSxvL3t/7aD8BU7d84XpIiiRReoE6Sdp4GMJN3q2SAJAIqGm5bgIRmcq+dMX+hHTyctUfZMxvYD3MBuhPq4XEn+ygbqbf9I3S3bHsDqXtq2LhrZcPSGI74dGitLyWQBCwTtPL104C0FvlcgbDGwg+QkJYsJr5L4MJQ+guwVbSsFe89oXx/BA5Tr9G5EGqhe80Pvzm9QOktB9KesZmLbL+Zc8YyFE+mscoiLOX2K8TQZE5wOKK6UG7cgSXZ381CJttCAeAYKVpXe2BR1NReuosxQrxesgrjWrQQ4uJQpEJVCxLVb3mzfFX/qySAtOkEneTUzS9kvQQdebKBafvodR+wl5x6AiEjAjmdGcfG1QaQ2jyuXoohxcXR3rVwyqeaAqgYqAI4CdSUJn8xqAVyMf5y0Sfp3xJ9S+7vNVMhe6iF47G6BIcCZIjeJONTi4q7DPJwH2UEqfJK/wydYDJrLiDBor/rnvsQ/+WsfcECm0uVezXuvkp8dHab2teOEz6MAkITaFOKNOaSuy7BooqHdYqIg78IZsIPFywKNEmhl8TdGp1b4Rr5Hib0HmcuB/A6twI2ax9+lPdTGD1mC9kU53Q0WQZ+JM2Z82Mc4bMFQ/Is4U3tvFV25txX2y1/fNSeP0CBbrqZpEY1oc0o9V1ZGsmhXl81i0Zlx1iVumVKEsF1eN9v5nmcsqRnHn3c8nA4adaPemuv7ztkdfPavBZOFfAKH3pI83dSLqQ2tCXSkUmECgi0tDVT9yVek6OA5NWptY1ErMpAyRPwEhLJRyQCFU8SS06ObFSBlL5E9ubxvGOdUdzWWAZSbU9UvaBYXPq6UddnFe3grh14dmSf+/ge7EN1XWe33/Zra4XnkpdSAHQkASnRcWNwPwolMxjSUTzkxczrnkP7rAzETrdX2IHhTfa25W22c+0hDnycaw/gRZ5RX2GvWdTNWkIsCkXSObnCcg10jyQxojbLMmZCSz/plmvTfonDNnlRMoThkA6deBPAKABr6JPlBHnkNQbOKap3E7mPcVKoF2oEVaAuaiBpV/zb56cXKF28rcRW4eovmN1qsxtqIDJxsSEpNRgqRUgy+Jr4iewIoUYNPETGDpPWBpPsAC666rlU8JnFo5KqWCUVw6OqrRn2xvm6cSmjXZfsoBSdJ8ZGCmUBWApe46AkYpkNLsI28EpvtLde9QbCCoouVQqic7AEEA4SR8bRLaO4nVDi+YIvz6aF/4Uvz6od8X5e8GTHmqjsQuGlsnlYEuGX9Creh9y1LPo83kd8K1fqoSuxeSXq3CQLq5MMZYpz3thJXqYyx0FpkgMZemz/7sPOPaiuTG1mvdWsap24QG0l/dS1SlCqcQ+FsBGAOoelAtJAhnsXUEJsHb0THg/kp4B7EO92054d9tAz6wi5+zAiZJ+yeBqUd7SWjNjxZN5WacSe3275Hg5UJO9aINkxBOCVwpdsoUlYLyTtwGQahTUAq/flGKI1JyyhxKPM5syrt1NOPpURkrZMmVMV43J9ENoTEP2hu2U4DHIM4B3Ek6rmng/T02kjIV1n52Hq1npcYlJgA7oIlzVRQWuOVuob589tt+UIK1tbUS67l40XrvHXFEalS3F/rbgzpDesi9LjLklxA0I2WJk0ySs86yQPIQep3Bcd+aUNyjjTP8rpbxkECO8ixbuThLO1AOVdf7gNg5Nxz7Qo4JaYGA+0G4DSKlHPpAGaz81GD7V551abzckphVqupeywXUw1/64H9thzCxbZPeyrl3fU2ysW0oCtpNfyVXNsMLXGBqsv9DpQFVEEXZzqFsX3hNq14OFIBnLU+Wwen6rHlw46CI3nAqekjSD9YDiE0pe8jAbhn95TIZ7CPX+NSHLe/2LkN3/u6y+WfXvZlgT9gOqtnarrWaQ1E4gkSyEtFS7E3QcFOmq/mZTlYgJSZHEWrlyNwA2AYmE9gk5j7f1/9Ar5oF3ihIhhsQ0qWxFTp5YgoV5HrmiQAEj3Ib2QTlBRMXAIjxSVMaR8fpFCx9Ptox/9IGQ3p1CwWKQJcVASnxShjJOAIeji8/4LUHrRiMdH+/w5QIon0dPKHsqpyb3eOYjZPFwTeaye5YCpumaqwZe4B3kzkgWoW4HasajxlgjL+e0dHuYqW1MNcGnBSA6gk0IEkiksq7wIka7ip3Q/GQjpAv61Cog95e1gqsyQekiFDeYCP7whfM9Q6e66JXlKZtv37rZHnnnStu3nwAImc3RcfEMjIcqA1RCiH0et1ny6HDT3cMgogKXDMocY1F7I78kllXbcmecASpzwqtYyZBGl+M+QZauulIUdpvKeI8oz9V6NL6W3ZwjBJCU7ZJyyeEou+OR1SBs9hLqP0OgPt99OIzISAWrV4u1jKphfOjzAcwmUHCDkifCaNlL5S5Yus/aFC91LHmEs1LJXz++kqV44QSckU+Kkg6Qo3Xg6eryRDGSlsm1Rtkr72I89VyUA/9bftSbVlqaiCXU1oaLOIpxUszuI+RwgUg2X9fRjDzk9ofP08hjbZkLSPGtwL6dJ6/CHWrRb4wCxjqvfdWCvdSxfBH922NrmldjxJPZ6Hj1km/Ci7hrYZa89rtVeMqfbJsCLkeRCK9acaSPlx4UOp17+Jg8piHdDpkyCUEZDRku97uNFG5x0By5X2/tZi9prOvctG44TV1jqervQY0xZdMkHJITVOKlGUGD36hs/M71A6ZxNCRpmzaP9wmpLq86NiRkCXFS6oIZSSayDUpPiMSrYKJV1DTYL1J/HEUJF9a5hYQmgVXX87DNP289u+RXNr5721h2Dg9Q+Eb6pLVgg76QPCdbcJZcS/gFW1H2EJuZC7xAXUc5gtnzpIvvSFz+DhzRkQ5CDKsmIQcndCS16pYKjFLB4lEB7H/kKuqMjoZlPnJfGH+VqRU+Pwzf/a8gte5iokg91gZSd1uKXd6TsWilp1yRlB+WEbJOEsaqBkxWdQKektLUKVPX8lpZWLwMQQOnki1C+I1lAuAx1vfTr5v5DoTOPEdaE/uYCa22+UAXvV6QwzQV9XJca8+l9PFUT3T0LcZzXdNJ76JnNm1zkly5FIJuktAGLXwUg1HC9feu32fCmPaT2aZ1CVq3AHKfa6q3phAXWsmiBDWkzcHiBdxXn/XVanTamQFSdA4pleBdeBxg8TI2fMlTKFLpKmo2ldh5jpMTvvfNuux9QEnmvI79Vf+WthRmjYUpfBiCalZoXse9HXAHiOtmmiTqvGgqta0nGSKYwDCipb3wBruho/iieZ6+RRByokLeNQyerWEjewZJ1HKrwRQyH8iJvO8x9qCC9kFQWboTwupv+gqTe8aRGaE1Syb3tpWSmRJ0/+fcY4Wkb3hsH1qKv2uPSDx2jVOmSF3pHETbXtjXZoex2O/YkEkg78Lg2Z23T7Ea7b3i7vek0vMAaMm/IMgZshZXXnEsGc3ZoiYyBVqO2Izyor1wmPSKpI3rhCMvgPruvMd1XOLo8iENd++YaNjVDPNLxNRwKW24HAdQm+kwJ9F5NQmlaeUqXdrXauWeeaa+44Hw7RLvOCSrox2Ql/DhpqrzhO7SZqthstQBSKyre49RtD68pNEiAg1KaRBwRN7idUznf/d73+9lxADXjA4FJBXqSsgtXpWqDeeo7CAE1cNKSKPUpgZdaeKh/dwnhSxuaqW98/Ua0MmOA0nA4xFAukbItCnO0aaNMi366yN8n8L8ApTg8C3zfn3y9GJT8VFGRuHiPo3lkEJzxLg+qmgVF8havkn7cEP7lJYj6dAIu7rJKdWQ1J9Sx0mP3YKnUjdLJSJwjl0CI23Ktkk4OCepwnQ/mzesCSeDpf9eaqFrc7ytWFgdAV4gd9TgNHRzjDKNzgSK5SUYgExC5m9YcEiqpdYrKcaqQK5Sh5tW1++ArZkZOoGJcGycEJyTMUcFPtZhbWAFtFV6H+j/pCC5l03Kk8FVqIb5vWMc/sWYG8IJ64YvG8WyHIIKH0d3s2bDRJshchTPNSqwNPY9Aaf/+Q2Rp6W0luUhUXqNiVHWYkKVXyCEFv1rZzl+8gJ5IHL+lEE7aMMZZ4Kae06rtEsCoC4SfOMI96HdvK0wI5pqcaB40tArnNCfiZfQ3zYsi9Twh5iG6PIhsmGQfDKFRSrEOO3fv5FAECWLxHLmfVlri5LiPHaT+lZhRqKoDIXv7aalD69kiGcSe/FY769y5NvlUl9XsT9uGxqQ9Mr7frjyXo5XK0SLVNtHO5Diu/zzWOqeLiHfFW1W2ULWjXhgezGkETMpQR+XnzjWFBexdVj35kXSNk4dz/F2gI1mI+odJz9VEqZhq6NQVQEbtacqOjj12tXu6r/v2NPOU3l+1xq668i1u1bynDh6J9Brqbqh0/X6sgSZagy53el4HPYLodue+jppleUJDGZGgmdDxMs8jIPvHT3zKdkP4lkP4erikzaaCWQZE2SR5XvpMb1uqWh4vllV7WVKtPL2tuYmfk/YWeKV5C6m9k5bEFeOEfCxUeUz6cmcjeK1+usSfgFLkER2Jz6X7FtMRRGdx864YoeKjm/xx/tNROZNkMjbt3OCHGKYBl8ULF+PWV1NEQDiLt5Qqq2DtqMMgrVcJi/K4yMNolcrlOjMesdJY3QFKcyw6jbUuWNkixiGN5sbT1+JKvLQFPkCgwCaR95BFLa0wTiUUXuMuMsuBSuGSehyFMoRAauqASmln4D94grwozVUKNMxQfpDncQlf8/LuPOiV94r2h88Yx8oXsoTYvRnrz3I+GkA8IjAWsCGEnYSoVfJC6mhlsya93EJjpNa9oRmdOgtIAa0R1ho6gJHq2bndylS+wbVUAySNZKBU99hF6C9PqYIEQTmA0olIU0W24j50L7XQCWl56yRdyhmjBXQMWEyTtDqSMipF8dBE4bzGVWGOQm15ss6taBiV846aDfJ3jaG8plEANJzgI7Kbk3qkD8K46PSV7oP7PYSD/afkpsvK1XO7B70UHlQdGepBPLpKpB8CpV3IB9Smpsg4zKVVbx8tpTNwSDsO77OKuh679MIFdvDuHdbSU2s7ZyVsbf8hu+qlhO+lI5Zt4ITb8RVIH86miwAN65QUEtnNXPZSgKxaTJXvHAIY6xkvGaFdu/eQFV/oym2tXbVz3rlzp83ms3XPClv9FF8AdeeOHYiP19gOfup5Ei+rpcrcOXO9uFevO/nkMxD7HrL33DrNsm+3vvLddtxxq70I11tviahE9q49L6HVgBOCFDWSEtZAVWGZBC7BwgetiLZKCm/JJe3ihYnDHyUD88nrP+NWeQKBn8IhkZhqFavOjNVYynpKGtREvbm12RXIqnJWyHjkxAwWLM+trA9NtVSvVXRGOHhKU6AUIUqQm73wSxbxBV0EeV3ck2iqm6ATikcIbo8go/BIkpDx4pgd7Dtgu/bt9LPYGrjuJXMJXzkavpIQJgMRLNdbgFIPryBQGoUQVX2WZ0C8fikqpkTjW8Z4Jili5eZgKkVGKtzRD20moQibaaDHPVXF/uKOFDx6+ObeuTQt0X2KswutePy1Xm7jwk4dGQSIezsZfvK4TtkYxONRImKIn2rpK6GniF8BoDKAcszK0Q5N0IANKZroQL2r65PKPEHAPcm4cDEpn/twgKW+9Z+fJMNnS2E+TAZ2w7PPMk6cSMsb63imGua3CgBSWxnVfSn8K4dnE7coD0snlGgulKVTj6JKgKBcJR7QCQ2sk47Fi2zl6hWMW1STJoMk8I3kAaG+MvzNSzTQ7MhTkLcnxba3Hda5eOLm8JS03uStJ4o6+XeE46yp0yOkS0o/h+6rgOeW7e+1Ea6thhBc3mAKwn6UsdqHdEMdKOThNqBTUm+qyZqUbdizzVbML7OLj2+C5N5lbYM1thdQemTgsL3+bLyiMiQ2Fe0Y1pUAMnuvBi2Tn3Abzqt74omnbcXylb7/dgLoC5FTSO29Cy9O5yJu3brVwUfdKB+j+8Pq1Ygx+ZJXJI9o+7atzjkuYqx2UIs5j5OFBdp6/eLFi23fvn1OdM9jDT+x7nm7/lFa2vyZr78Y0b3tff/ExKimRpZYvIcmNSzxpIgxJlQxuPgSucMel0d9h2SpQ40b1obnaoJSuPxqwyn387nnN9jhw11BT8HrKlAIK+3rfbP1H7VuArZQGa2NFqyZOlDqJAxVs2uTVWIpxrBYOpPMQ7c4+xZxSa7D5nnhmIIXfgX1uNzdqHlX7CHpuRExHIdtMTDFYKWJ1XWPQuyOTo7Y85ufddzQKakr2pdbc0UrquZGuKXQdlXhmk76zSsbCdHrG0WenRS0jI/adlSU10PYs9v1rWvjcv2UD8mwnLRXvx4dGhnKCUL7DHVohOyOioiVSRrDo5hQGYLOiseIaLOoud2oiGC8Si/QjGqd9FO+y4DqC9XKRan1aCNr3BQW6HEV/wj48pDn6vCjEhKNhfpup3VQqXt4GCIAURuwAYOjtZFEuJlQtTrGSGFEpXhG5m893OJ9d93tchGBlNqdNALaGdbJCB6HQEmkruQSMl6ae0dXcSSMjbzmaoxAUup1JUUYwyqU68eedKylm+VdhvkWKOl+49Y08Tw6vxKFxnpfrTvvHcU1a27Vc937vSupQb2frmf/vt2MPeFdHoEpK2qYdrtZDPMEwsdaqcjhqxQ2DjH2qnNT+KN2LsqmlmY4aILSjef3bLVTljfauQuqbdcTe61hkIMmFlTa+ok9duGqpUg1Sq2nrBEjvwgt1jIbyqgkSLoiRQ5pe4BmgGeeeZZHFCrZWb36OIqat3h43j6/nce22fz59G9iPp586kk7/bTTvcWJ9qL60j/y8IO2lNYpDXBx2wCoZRwuoFq9g5yUvJCkwWaOf9LJMOWctPPg2nV2w4bbphcoHfzwZ9j4uPSqc8Q0lqI90vKUW63N5KUi/KeBFx+g9HU4o0ymGjUvPIWIRVklib5SnEBSRwN7kdbKuGylPa2fJye+goXlrSVEoehkBg7PCxkteQJBYyGeRJtbJPE4G1vp32rCRkkTBhlYFVO6NGCKUwqiyNAj6E/HNl6g+ktsRaWkDuUiR30LtKKXxyAmCxjIS1yidMEOdO21HehY8nRIXLVgpR3bcRztJygvoNzCYzfuWb2F1DBfhzD658kDU38mvkUDFKjAdyJS8gnePfStFj8jER7gg9eiOqc8YkvVDmqhSQ6hglEdWa0M3gSLVSCkjSjLenRW04V2AnrxYbon8VLi8SDkJ+XRKcWjWi88iKgHMT+VQSOE8fdStc8ImVWAgkphKgAAIABJREFUBXBJQbxWslEaIMJlLEppKQJrTrSK5+tuMTfh3quMEVOseeehzj377Y5f32rPPv4khoReP3jG8pQa4YWq8RBHCZXU31yZzAlI9xRrR/clwBU3p+b5Nd6aQ/o2dyI81BUPN2fJfJu3eqF71iJ9nbD24uSwLh3IuXfvEIHh8wMXIk7JjZ6DU8HDIIVILkxk7UuZfZDsWQFA6udAAolEc3hLCV6TRyJQK88WD7iGOe6BvzmApyQdlbKuIuWT8Ek5VNqd44M2f1bK5lWgXN8zZOkeTjhZXGe7EoO2soaSkhIAkN7cmfJGWz5nFWjZAACJJ1QZ1iQHUDyHR3SK1/Xtp73y8cevJvJ4hFo6hKvsKTUSXM4Jwbp+/fv4E06gMJmIRgYBYe5tv/2NnX/eOU6JyFNasWK5HQCQFOq2QMM8i/e6kgMMhgfH7dFH1tnN2+6bXqC08R3vARAEQtIiUTFO5bJqtTRGpSolEIHMpKqsQWpiuZQh23WkNewgEyULrUVSzSEE6hUt91mnbIjReH7D8wjlDrt7r9M9G6ivE+egWjcJKb3lic7Tcj4AV1x9gET6enamiDp2qdWB+n240goYBFCKL12f5DxKBEwRl3D0CMenlchzCy0eWCDUaIVWs4FEDG16Iy9LwKhvbV6BCK58CZX0SBtt94Hdduddd1KxDtdRoOUtNUb1WLkLzj7Plixb5ICidrFCTIGpN0fjM7x3kcIofldbXxHFvSy4fvpTKRU+hmflOh1dgyq8VfdE+8U82i2XIGhD6ZwuMUoCOj2XK/cezgpPfZSj/1fWK+L5PI0sLo9/iNCur6hF8Khz9jAS3FN5FR4IPydFCuu0XnFTCsUTIrLJiHINJei00mS6EurzrKwhYs08jeflTZUxBuGTw1E+8lVT3PcYYcRzgNFt//FrF1GWIL6s5nw8hXW1rJF6KACN1SjyEXWPUBgp4aC4KXkxNXhIklZovWkSghesHlM63ZYyl5YaW3PRWc6VaIydq5R3yX/h1BpJJiTO5f7G6fROiCre5TCclbzNBnRYOhVFm76NtiZ6/2HG9BBtUJzXQuO1HRV6jhIriYnrtZ7xRHS2Xhlyj3pojC5A4DAcTj3JH4GShLDylCarUfpVSE+HVotTaUtyAOChQRtsr7GDiaw15jOE0bQoBuzL4SHPWH6iNSQQqDJ8ogB64JN2795rx68+3jki0SerAJC7777LVgNOGYDxGUjqE0480ZX/yozLezpw4ICXK2k8b//drXbJxRf7NtjJAQ5Lly51bZi6VWqPPk2WXEDXh+BzA0mILzx91/QCpafe9U4GD8sN6SDkLCN1XFtHT2O64pVzJLVk+uOEEZUQi/Ib/HSSqPZGBPdEVlkpTpXoPsgJJH3WNucYqJJGCM08C5CFkUE0iMTg69/+Zye8ly1aZMeiPZmAZyjHqwolASH97il4hdYCBW1B/7cOqeywhYsWuqxfVdlq8CZlryrsBS4KHZXRSykm9/fTlYZvAY4mSlyZwE91aaOK/Vm8IpFDv6Io7a40KpvRVbHqMQ7ZXMamncAz6jzQb7+/7W74rkoa4Sk8g/wFrHVW3VwKPs8461xvhqf0+RDhlLocjuHpiMPp59TSHj5XGcwiGrAQNurkl3Bihrc1nVoWniLEmscbUgAXxki35cWX6k7pHSp1rpkKMEPltzQ+OuklHJoZvFoXy4kQdjMgT0jV5CLKQ1YvnOCisI0sqDQy8vIAiz5qHMfIvQ9RNjJOSJ8FlNRfWplWdXhUy4yhQSrBANZ0ySgABW+UgEjntBadhLuNOsldOw4ysHhHXEcD3I3kAWoI1wY3JO2QEhRqJqhKfelnkgg6E8gNvEEePbsmyNqKwHfhIxzXCBybjhGvaam28y4915XeZepWACclSUknVMG8jnm2lyxyZ3enHbNqFUDU7WHtgoULvEulKu1VhqNwSBtUWiU3vHBIB3ludx8EP3KMDduep4oBL6lctXXyupTh4pQark0SApkAKefdA/bfBIlhGTsnqTWl3k7iFLWedKAoIKuymjISDeC+NZbX2AlLV2PcaKWsrqpkxuTxiBtasGCBrV+/nutr9NN51M3yFGoXB70r5Q4yZ8fZvr37vK1tIwcQbKEt7yyAV2O8/rnn7CzCP/GGWnuzODJtO61nFLpJlPss+rXlK5YxRuisiDr+5pYfTC9Q2vz2t/hCVGP6UUoNsmRY0lQul9NzurKeI4exrupJo9TnBOUjWrha+B6KSOynlCo3Oky2Yt+BPcTo9GUiZdpE4WVFEm5jgjPUkN6vJ46tqQescOMV+KmEp1Tn8QRlUgRKQWkdNmDgadTzJZNE6Ed60z0YFdNKAKe0MR6TwEsLQ657MRu6UoYGWWGZ+FFPWidaGEzYVmJsYgPISg7uU3bGF5S8PnWfpLsimhpN9BA/Mzo+nOZ2+/ccsp//+BasN9aQbJtalPSQwainiHmcM8dUe9bTPWSnnXUmm4omZvye5fME5krvSnwqD6kSkV05faTjjoDempdr1TXq30oo6Fv3Ii1QfJyULKDS3fJS9SWwds8uInIlgovVu/HqipXAfpIwOyUc0IiBIZOm02RV4uPnwqmGjs29adNW201bmscee8LlDdrwTfQYFym+i1BMlTUqQq1i3KoZl356CFVi4TtRMmcI11spI2miD1Ip8omhrsO2E++4j2wPmE7WjsMtJSfgHnVOWQuZVT8lmesfQT4hQ+Kte/E0ShgfTUldTYOPnVcTSNCo5v6EVcNoicoqSu3C157vrP8InNoiTig+BCD14xGtWLXCNm3eyObuobD3VJcdiBdVevzQQU4IZs7nzp1Nb+3NeDl4unjguo4JDNR+TkrpRVsno7Jx+3o4NeQE5cwNNTQywCm4RPWnUktbaeacwxTQSFum0FaGQKAjTpTrzosHc8OjRABrzENjnTDM3HJSQWtlvR2/GH5MfBagpGsRCa01oYM3H3zoIUKvFc4TKYV/wonHeAZN5xIuXbaMk3u2WzuHW5YDlOtpKyQF/GG8J50avJrk1Vb+Xgu417Pvtm3b/v8x955Bep7XmebTOeeEHAmQAEiKUUxWoCQqWVrJLtmSxzOe2a31TtWWa3c2zT/X/Njdqq3a2gk7Myt7xl5bM+M4tmxLlhVJicGMIEEQOQMNoNHd6Jxz73Wd530bTVq1f4WmPnXj66+/732fcJ5z7nOf+0SR9hDZPDN69957T7pwidbiVHL813/4O3eXUTr5i/8FcIiDRwjFaSUAWQ2HhZQHMXJXqoVPUcFJVIum8BobUva1bn4FHoWnlLiTLqTYwsDgAKoCk4B3jQl9L1xeygioexrFi9I1b4UJ240LKbAr3hQGRTa0m9M0j3U5kvEMI6JaOqe6G2rJcBH7uxd14bPEqxCOlIQcwkWBIYJh8sE9rcLXCpzIYkTCIwzEOFkUF2YtsX89Ho6bOdrQmMoWZMd41LF5DCvEOC4Rr7/+5lvpwrnLUR7STg/2ZbymNngxW+Ha9CGOtsoGNy1869YY4mRdaQ8Aoynsakor5PLkLqeSCnNop6dhiOHPGiDDifBs5N5YUlIYqo0q7yCbZgOUrVE24BGyCla73ItC5BILy6/JtWAldiZekRvRZF3qKTwceSv9/f0Y4lk8mBYWcCcNKLsAcVfZHDejVMgF3wMO0UoZhmUWS3jFg4M3I+2Pg4SCAxX2HDRLsv0JPxZIk7fhPa8MXU2Lo1cBjKeZr3a8WfhEoRndxufA85J4K9cpcDGMi1pHeuMYJW/H65mh84ani94ggFYw16dVaYTo+JHPPR2GU0dvz5796Vr/jeDT2Wjg5MkT0UzgscceJawZCsb3jp3bI/skX6wbIuaZs6eZv94wkpGJAz642j8ARIBgGp7V2Uun8aaJHOqs38xFv7WEXHroaie5BjPdwpC6qDFjrYq76c0KR4p7WnqTjRIP16X3LcsNcf/tZN0O0/GkahG5H2oeBaYFoc2stYG9vUAHmqeffjqMlID1EdqPnUXBwHE0HDX0OnLk/tBc0gBpiE7TSrwFPbKt6D+99uob6X4ahlrmdZP53E+08S4NU5tZ+7t270zvvneMvz+UfuV3//XdZZSef+JZcAbIdYQqdQquUeMWcTo3XtvGKQJ+sojhqGmgsSO6MKway5swDhgJjEe9JQiBd6TUD5lsbmGYUJAuIy6eqdupBvXAZsS+qhQCY3B79+xJ9RgnYkMWYdbRlu1ti2yNUqVktDBKPpclacVYJNNpfKQgGEZIqpNO76Iw+2fqe2UdlURDD07x27jvU+gAmQZWm0hNGX8WFN1zcC/UBtPQnm6GMzlkEmw2rldwbmxsMv3zf/Fv0o2bt3GZaViJ12jKuMXNAhZxiMV/6L57APWb0tkz59ORw4+k0+dOp8eeeiI9/vSHQ41RED8wOEFgFqSh1PvqlwrjUTbBfL+6Qc4qffChoZFkGml8izLJGIihuLFy5xjHyOLMcqNkKZS16KBK2Mu1XLlyGczkEuO3nB5/7MN4DrsJoxDBx9V/461j6To1jftx9e8/TFqa95sgHX7t2uV0gQ4ldXgze0lRG06vzTP2hBxrfXB01NbibGpBTnfl4tk0/N6raWYQXGZ5FGCXCngyPR20s4o+fALZeNvNGPcc8lREiOW5pDa5a8Ew2tbozr+ZS0sQlwh9DeFAGNKHnjqM5wZozqOjsweDcz3eezvG58SJ92LO9TJuD/seEDbZpOe5fsMh1VRPnTrBxtwVwvoW1YpZXb5yA2Y5VAXCnnNXz2IIyVniKYVRCo8SY2TYzKETzTQ1MuJ6JjNi7LOnFAeRD49IPdVA3DLzXiqFOt+18MF2d2xJB7bvp8ZO7hRNRfHQT58+zdjuD0/yDdL9T+HtzcAdVPZ3z67t0AWOEobtD/Lp2bNn0yO0Tnec7Oyzn+ffeecd8M090cfxNYqwn3yCzBxQgg+lrV9+mZZQ9x+ORpenTp9ID5DZ+8pv/fO7yyj9zu7nUl97U2pFyqKDCWim170E7QVc5VUrulshtlFeMr5Cp4Q6ZC9oslgJrqJCwCqDW4NhMcRygeuCktPAGAwg/UC/MNz4ucFrpM4ByO3IaQEq7W52KKdbR98ukq7RzDIIg8HxDhb4YvSl4gRWSjT4JDnFLY1+Fgwid00hOuf6lAe9fXuY66LHOlmMIqcc3kPWWKbTGDQE5UHsz676Qd822iyzuYL3A31BjCRqjdgVcqoMYf/tv/ktKA2XeB8WomzpkCfIwaaZoXWwjW1bu9OnPvVsuM7tLT2pB3mL62RvfuXXfiVnqaRGsFBV1xR0znK2d0KwMvsXTO8wHEVBrYCyHIHYssWXXlIYKb/dkecQNyp4vlFqoFGyjsr70QCbnTOEUx7m+o1b6fy58wGW7tt7IDa0dIBZ6hRfZQEvMub3cvK2cwrrggxRN9dP+nkFr+OeA3vhknVQezaXtiHRUQOucmuSjKSV8oR0hquVE7MWTqRtcMp6SQwszA6k14+9nN65dJuyEPEbMDdPNO7LbFUba2ujQQN3EZ4rw2aJiB1fx0nR65ksM4cKB0/ihUvybGirTQ8/fYSDhcJmDomt23bi+ZwnVd+cdu7ewcZ8O1rR33///eAut8LL6dvSy4Y/hQexLWgGJ0++F4bVzrsaBFsjXbrCocrciyldIq0Pm4uMH2Gl4VtgShykeMA+SiPjGgxagh57rI+MLeXZ1kg55xkvDaPk3JHgqSV82921Ne2jB9wKDHrXgBnCc8zPvYRmrnf5SA88cH8hAwRBEyzuDWRV5CV5mAtiH+bgEEtzTbQDuksR+NDDKA+wZ04iV/3ww48RqYxG+O96+MmLP04f+9gzsWauornv3//C//N/3l1G6X/b+vdTF1mYrWBAXUhTbGuhZxndF1aXpqTCIYy1kBrBEtYQKlu2LTCp5er6VjYdJ2Ql3BKzdsT+IejGAp8D8JyhV5tazj3wOi689UqqmRtLPQhUVdLkcB59odS5lexDaxolM6KLrvs5axbKvmO+V+gUOZFZLL+JBZbTvPBtWECyasV97G7iZDYS2oWaHm5xdG9V2iKaLGZZWY2SJLkyK9UNpiE5bxWWsyBm7iRqxs25qUknjp9NX//674B3uNxIA7vEtAkuOi/LLBHAmO3OewnZtlILJdPwgYceSO+cOJb+/j/6ewGQrwMox3XouoNZiDVkuQiNKeFKEa753fvynnInFcD56Dknh0ulgpxtMwzQY4zMoP/WUOmF8fBvLA7VIBkWumB3oE6gKuUArczfOfZueBYH7jlImEBIbmU+APbbNBS4erWfjXAo5uKRRx8hC3UrvUqBdRvj+siD94dcci1cpAaxDXqa9e3Ew6Ce7+REfRoDU1tFsrh+fiw9gsrEk3RwqWKTrBGOVXIAvHz87fT8m8fBaXJxaLT7YW7bIePaLt1Dx60cuFoA9o6vlf1SJNYA28Hj5OBoIsAta9WMaq1ODz95KJjr27buoI0VGNG5iyEkqEbVa6//LV5BN3gLWambQ7E+7LJryGYGSv7TccKYe2GHO+aC7NYjnj1/mc/iEGTGbo7cAF+6iW1EJwrukZlkcblKPt+SnCgNKmoxHf8IqeNOCnqKmKtyLsxRmC2NUpy91rMg2EfTgD2d29KWNsz3HGuYjJ5r+Qzej4ZijvUxCD4k2VFj2sd4d6OZ9SbUgCeffCrmamj4drpn/z1AB4NBbDYb+UO6ID/3mWfBx27Eaw7ccx/A+BXWaU+slxMY4yeeeJQylFvBC9tB3evX/v1d5in9065fg3eBRjfeUi+CX71NFXhMbIL5cQaPmB42s/hqBZtvxRZGYE0qBdSCPywwypMAjYKNhnDiBOvoAC0gGXrjOlgSacqKKbyYmeF0346O6Go6xmRcn11PN+bW0wgZCL2eaEns30bqwlKBSAQH1mQ6uwHQt+SgxGbkoYFyEboZlSK1a2tjuP65zimXvZD2VnhOgTAWVXhyEOO6OmnjzL/XMUqVeHAajiyS5eaoSK+/eiz9v7/7n/ggDFlplOJTC1henSP+bUbGU7enuzfwphaIfVMIl33iOTJxlBtUE7Yq6N9MSll9bY2K+lKhixNkTjuRZCkJGc7eg+FpbnOuEXIx54xbWQUvCU7g0/N4CPkPwVF9KjM2GiW5YnLHbtF5xELgc+cupBeefyF9+rOfTXtZwC5UvZMm5vAlSHqSF48cPhIiY8+/8Dz/JjzmQNrGptYgKWk7jCdawUnb3LM1vcPGXaHYehnQ/Grtbrg8y6lzbiA90VWVHiXb2mgRK5tuDHXSucqm9N6Vm+k7L/4kjZA1MrukZ6bkqx5LGCOMTyfGKYq09Sw14CGjzAFnFpMDaBrvzILoOfCsWg6CVppYPvT4vaH8uB0vqbt7CwmMy+EN7MX7ef2NV8GLeoLJ3A9Ir0em4sWpUyfjOasKNEpufn8OPXksyFmwQ4ULZ/H65aTNA0NUkCarZj9EEoK5q+bz4UzEQbChVlHSU8Ig5QRLJIIwvtLXslHSS+I3zHcF49OMqN1ujFIfFJwpst7OqbK8ZskkO8pud0z6iCxexzt6AK9PKZgLF86nhx96OKASo4vt1KL2QyHwu9rehm/PfvLj6QpekCVc3az1q1evBdnSzN4EuOrefbuCHuF6NXnxtd/+P+4uT+l/bHguYvw+FoZtbFqJ3boIbVolObI4q6h9qiNLNiFgQIhURSi37InBdwCGaF0jJ0fgNnATJnCKjNV54vNjnM5dgJKdNBg82EMqGMGsMXga16dTGlypTiMckiFOFdyafOLneqYyM2Q9HL2/CIsEg8Vm3NC2fioBYefbCvzIaKmAHBm1vAgMz1xMYkuS5IZh4JqKbm/tDlZu6LnCu6lkwQfPBS9wYW4t/fj519If/Kc/42/dRKUmTfgqOXxi42SeZk7nd7Ch9+/ZF9pIc2ByRz50JD39c0+EztEyoG87WTrZoqaj6xF9y94PaXWwKU83P1uqguBmDr8sLaGFNae4JEn/7e886S5z6glYOm5H33oLz+AgNWIdcE7GoinDFtK/02Bf589fhFh3LQ6LCNfAKXaRCh/AWI2C+1y90s97dkQtlHjLdWocf/CD7xMuHMJbOpJGWbSdnMyGWTduDeEW0viwd1c6PTieRgFpJziQRtr3pTaIgg9XTqdPd1eme+gquTo6EOSD2sYeBM/m03d/+Fo6ev5kGoMCUhZl29w0PDWmyszltm07guZQBw6yyNqZgbdk2ClAO0W43k892iIh8NQi4RQGYeuO7vTkz90fGOTOHXvC8zsH0Guh9E4A3LfeeoNwrY+Nug3y4NUwztYsvovetp6HYLc/P/AgmS9VKTFKC9A3zp6/EpiSWt43b98ITKkauWCzb66jeoxxHZnHCq5BD7WsLIhkiwYnL7v4br2hRxdlk0EJcMFEQbnZOSoA2gDGdndspSKgnSjBcpcm1ul00BbuhTJjzZqlV17fK6+8EoD3LOtFztXevXvJHl6IcLgdnG4QXXiNvFm584R8e1gfAv96yk3sU9fDNsZiBjA9FBI45M1OtqHsadj5937rLivI/b964T7MKmtLP69mVf92pl5i025OkLWZ8VSDUapko1USjiiHgRINNPmq1M5i7sY6W7IjudJdJtmtErmwMcTep8nUvXf2XBrtP5N2NS6nQ91kcQihhmaq0rVxDBcbftksTCEhYXeIWjEnPRzLFawPs6SFz1oBR9BbcMY9haJ0ZBOQW1Z8V+D1hIhcGKacejfN74ZtY4NZiGg2qhEWdjMLWC9J4XT/LjAcQrAFwNuXX3wr/eEffJOTRl5RIZ0a75kNUZA8xQY86x0LTuJ74MFoQFYxRA88dH/62LMfITFQhbEZTjuRvtXDHwWsFLFtYyGVmIFsW/GA86SoXVgCr2YIZyDu3Ud4oQdkmvcAm8kExMkTJ9Mjjzwc1/saOla79yAzwmmqwV0g/D148L50ivKeb9G95NmPfxIS3sMQ716IzXrg0AFO0uPpB9//Ufryl34xPBfldqdgLR89+gabtyt9lLbf8j8txNblb8AwDkEYHIMoOd/EqUvGbXiFFtgWsHIKd6PQ+Hkwnp/vqqRjyS1CiTMUo4IXcuhUrramF779Unr++GsUnyLrixVqYPNZUjFNQqKNRIrt1S3G1UhJsViOer/cXXmJ8E2jNECpxzze9zQG3pKWQ/fvpwL/oQj595J5ayNjeIqW1l2oXG7hAHv7naORfTK7dvGCtV+7YjNaJyZGY9Lj2LG3wVsejtITPYxZ5FPOX7hKiAhfiULhwbEBDCCqBvW2A/fwKaR7uEYrCiJ008gE2O26KLAksUn+ZRe+FUF6y1pcNaFcqh/I+mVvdEEo3Q0fsAU+4Dz36ZrWkzGM1au5jidkHZtfZuRySEdFgwRU1o8hm2OnV23Cp1FNJzytESgatli6cJFMI1lz+XkaeEPZZrz6Ljxr4Q33lPVDZp7/wdf/2d3lKf35/j3oI1OMuNqSJhet39mC1vT2dBBt4UVIjytTIwjFk0WSywEYOMdtjHHzLajs7SOdWM+NujutvF5XCL8a2Y5lyIKQMsYNIy4fT9tqZlMfxqoWpuztKTINlT2peuvetEIVuN5FJFaVKwkFDwt9M1u5lOzQ1GkMcmsmXh04hO3BlYJ1VWRJ0xWNjN4Mfyub13BGD2ucE8TwRIasXzVVLbjL9LJjUtZomJg9Jd6D0G0FLeW33zqd/sM3/hSDZJsajE9EbhlUCi57ATr7lLVPGiUzI1F/xqY6dP+h9Iu/9OXArI69zUaAkdsNi/gyoPEiLO2D9x6MjM9rr72WnnzqSRjMLWA770Sat49xVZXx4qWz6ZmfeyZCCxfoQTwiv47Dxn3ggQfCuJ7D6DdjWHrBtJQJkWNllu3ll19Nu3bugbX7MEa5KR2jBq0JGoRqB6/wO8HP/ehhma36Pl1Ompvr8Y7gtaAb9NiHHwkVhhN8TjdUgK07d6cTl2kYgbrBUFV7Gq2BWV+D2D9lEit162kXJMqP4NV9bXdf6lkZSmdvvEvXXTASmiY0ztek2ydvpG++9ny6OTMW12ISYxjgVepHJ0atAYzJhIb3o+RspUoQGK9lSk8MqWZYa1cB3OfANmeQjmngPj781EPpo88+nAYDU8FTxLi9c+w9DNF2iru7A+jeDhepB+xQrGk/XqLz99pr3vvDQRg8xmsehTIgAVWjJKv8wqV+snurtJQaRotqKFXWU5hLeVENnpIJBVnpLRjcaJbJgSdGFH55TiGG6oVr0fWiQVrSKPHvyE3zGo1SlPSwrrrhvO1q20JBt+Tk3JXZshG/W2hr6ZYHqutb/LEVT1mjU0YI4XwFl08Dk6EMW3s1Ug60Dnt/cjIX2F9DWUA1BjFLy7224EG2EbZtQXa4GeqOecF/+PXfvLuM0g8OUqGsFKryG3gQFbQSrlgHN1pDz4bBA/OO/vDLeCqLVp9LhbepH5mO7bZlQkaio5NQTlCc8g37qc8xeIvzEwzJFKk0Kr/nRvn1AhNPTREKiE3INtThUs9GKzhnNKvsma6WkFlmmfxtFGlaBsJrLBEpgeAgSPJsCRYHQVAtJgFs3iNE5gOvsch3KWJ2XVYJdhUYJcHRKozRCrgZf0JJBwvQJo2zq2nwxmj6F//i3wKygv2gAiCXRmBccXxPWeU1XF+enno5TYCMfT19eAfcH5o6n/ncp9Jzn0b8HqzqHU7tnTt2BCApXqBH89RTTwW4/+Mfv0An1cfCTb+AO+49aLCGcMdPkRp+9uMfCzzs/IWzeE0H457ePX48Ksizd3UhOjMdPHAoKAA//slPqJF6M/03v/6Po+ZQDouC/ydhBh+lt9sU4fhnPv7FNHh9nFTxz9H+6DuE2hPpK1+Fq8ah8J7p5IP7UkWLgCu9zZq2peq2XekEWt3jbKIJ+GtzeDVLhFqrnL4VMyg2Vk6m+5YG0n+7sys9SOHyyUtH000Is/Vsji7W1G1imOypAAAgAElEQVRqrl6niUDuCkjZQz9YDeO5lZBNPMkmCoaUeiz1gR2y0Ww6SShdCTxwkwzutZsYC7z1ucWp1AVB87nPfDwdPLKPzTZOFhEZGZp+atR3MM56Sm+AKe3dtxvPqZNxPM89HYhN9xbh7kMPPRTjrGeqoS9lYmfAki5Ak7DO8Cbh4jhRQjUZVJM9Yl0NePmGss10+pHuEWRVaQGbkg6l0FxoYuGNuK6kNyh4KIdLl0qqQy0JozphCENUdkkNOKtjY5slMUETPXrFKmhMmzCQ24TxnKOjUB0GNZRZbQwRigokOMB6Vcq1ftUTfR3vPsixKoxxgK9VwBinNfp//MafpyWKkJdnrqddfdXpuS89B11jLf3md3//7jJKrz+OEBVp6jUWAfaWE4tqbwDKGh4MG7wljAETZrdO+7wt8roJTpN6TrntKFDWMlm1lAdkOWCyY7iiUb4xj4Lf0nCUIEDpjWLH4XEKd+ka2tDWh4AYMhDwP8LzKEDkGBkPFSY7xKvYeHJKQsUwJjqTC50gvZVIgUd91J2vIOTJEuRL/o6SKholcQSrwq15WodB292zJa55BY2h4Crp7eHC11ZbLT6bfvu3fw/PBoAX7pOf5WaxDk53tyx41UiJZ20hfGolszWJ3Eh7R0v62q/8Eqd2DzeyBjZwKXCTvejgjMMlOYsS5Ec+YgX4cvoJRuRBvB7JcpconLSHmWlsPbs3IG0+96lPxnucOXMKY3VPbFyZvYYspvPFEoaHyHo99BjcnBMA1y+nX/7lr0ZY9s47x4LPIoPeRpJv00b7l371KygnrqWbVyC1kpyQeNmzvT0dfuAe2AsYIgpB76VOKrVUphNXhtJNPJ2Flh3pNt1cpzisFgB6Vxx7Ex86qDNkCGugCCwOp39El5RPrwPUDr6X+ofokoKH2guvbZz7nOMwsjRJFr7YzzjFrGZXgxdmu3D+LaivWJzaUvOC3KwjDd9t5muYfnRLa+BMZEq370SU8BM/l3bReVcu2Y7tu1kj7cHJsTLeEEWj9OCHDkfl/qkzkg6PhKfwNqUajyH9YVLDsgxrwsy+2dJ6FLE59YokXQ6Cp02ijSR7o4kWWPXSADiAhACamV9LYfRUQoSO8YiSmaKSIORrBTMDf3TdwI8jrL5Bh+QRNNolhtof8CCyIipjKgcTUCjvJ60mZGzDKK3wuSQtimyquK1sCtUWlhcJ49C+qi4TNFzoCkka2+0tMnZRNwqzPtHMYk01T8LosYma9Md/9B3281JqqZ5Mj9zfmx5+4sFo3f5Pf/Qnd5dReuUZTkMsdyVcIzRBuQlONL7XsDmrIUiuRUYK9xWWr+GNDQMm0K5o7tuVenfvo5iTE0CuDKdJqFQSq64Q+6P3gEGiw4cKE2bjiIHHSH3W4rKuQyeYYxaWiNWd1M2SE3bqUE7CLxeLJC+r3J1oDY5ufhioInVe9mDPNP+sXKDr6+uzIqYFrgrWZawpshoIJHd29DDpLChqtaJFNotploVbwVgsoMj4GtXTP/irF7FUxbVgMDRMZsdMB+spyQIWA7K1jvraExilX//1/ypKMRoaUaGEoCmOZcp5/z0HwhAZsj377LNxf6+8/DIn+j48Keq1blzHyAyG56Sb/iPkYz/96U9zjbWkcd/FwOwNVvXJk6eibKC7qy8Ic5cvXUsymr/5zb8AN9iTPvPpzwTv5uyZc1ETZTj47/7db4M97cTz+miaGl9KL/zoFcKB9vQpUseXr53FYG6D4FqH1Mh7GDyMUnNnevf2RHoP0HcIwzLd1EN3FYTG9F7cfCEwR8hNprEGlcU6upI8C5j+uQ7wjYmTaeTiUZIb62kLnWCnIN86Jw3MqQD3OJ6qDRT0AMYoCA18CbKiqomuEfuyrbMmJjkgJhi3aUJ+s7lr1SuURHSRwt6SHn70AWrctoGrAPBu2R73qdyHxsdD6I03X4PNTeiKgXvn+KmoqDfJIO/Hn/1SxsNMnNwdaQmTZCXHFU/jP0Nm51mCrQoWNwduBsXCA6nCTj+EVYZ9ZrwkYJZlQ3Gmal3MvAXeZCbYpgcYd0TcVH2wNbv1cB2KGXL4WmbTQhLBjGiI20W0kCVjos09hsqD2IN22VIc/maJUps1oIE1DknDtWnGCn8pvEty2aEbPw/sUgmM0sb8rK824vkOAY4PEL4+iljdKoaRmkYafgry/7PTr91dRunbj8Oy5UZqOf5qDdf4XkeHEVIM8JCo3GZgrXhrnudkIwE3iZLAPOFPfTcTCsu5ipOmCj7KMoOkBGolp+UqzSPXyMo0U8xYB86zwCCOM/irlBpUt/bQW72RFDNqNVHikdOtAtmWjURxquAgky7wZxnAerTTUXg/16cZqpgaNwVs1sIQz5BnJ9XShm6mO53Ubdu2xPvYH94CUmUdJFqqRNIOptRMzZaFngqBLamlYskM5MnwHDnB/uDrf5JOv3omKAfWX5kV9HTPHTXgP/F+lk3Iexmnj9mXvvzFdODAviCu1ZAYsJxhlA17G2ngI3hA9r97+ZWX0jNPPxNhoEWWGrV7wDxGwFn0ogztvP/vfe8HgM4fDUN06tR7ZE/I1DAWelRmpbZvR7mQivLTsMkHB0fCEzOUOHLkgWBLv/76G8H6fQuPqx0BsnawmycfeZzuM/3p+z98If3D//LXwI7WCZ0o1AQPa8QLunD6EuUYhwi6t6ZXCJuOY3jGSLcv0Jetcq0+NXBg1UqSdN6gAtQtXY/09uLNyXQvJNpndjSn7rUrqfrSO6mHTNFOUt6T8JZqrZq3RXlOU0SW0JT/bZjI9eBMFo1aZDqEhzjBJpnDeE/jFtziAJlhLOdWkRaGgLtjz1aIm71Uyx8JI3sNfpXdTjo6usHajmNQkcxlLZ4+c5J5uCdY/9cZmz6UAMRdpimt6aKaQGA4MpqE9G52jYp6XT6f+7hlaZtgqPAl1iPXSy+qrFPUUGiU9uzZE4dk1p2PTEz8e93KAMiWqjoEkcQ8irQTmfcebNbzsW6jizEHoViqP0db+CDR5oJlva2ALIzToUSoE66hlI4ijlrPvM4yVhUkZYZg4p+mi7VJgwYO2l4QmVbask/cpn8ga350kjVMqLeC11ldRdRCX8Eq1vuf9+SD94NfPzORt//8zA5aykAixNpS5hMaOaE7bFwPs3bRCbN6fgbDA9i5TCqzoXM7BmkrrjycG8IiUfx55FPtP9ZAN4wqQqIKBrASF3NdN9ICWsE/SktWwKIWmYR62zWFm6o0rm2GwCmYMGuAxH80VCHlyaa1cHKJRaTX4enmpF+ncNG0fi+egAvi4sWLke51Qyrj4ALciZCVpEkXmoaqCyMRngvuXgvCdu2Q/Sosf+Eas0IkbjDXtEh4ajX4mXcvpz/5/W/mxWq5gBXrnmIYyDpVOLkHa/gkZ+7esyV94QufD/Kf0hcLtJzaSW83wccLXNuD6iGDDbyKAJc8E7WlT+H1GKoe5vSeho9jePHMM8/E/T2PONpjj3Oqce/nKDDthidmarufEGORRWifeoHtv/jLb0fnk5//+S+EwVKKw1q1o2+9HZ6BYLYM4JtQAB44eDj98CcvpT5Yz4ceuBdSJFrONy7R928HZPsm/h4p2Pot6drStnQK7+Q6JTTTlGUsOOdIcDRqt2XKM99KmGyHsT194UZaujWd9uK5dfXVpx0ti6l94EJqv47Oz/Y+SuFZUaTRK5nfeZjSs9bTsWHrWAuLeA7hRXA/arAPQd04T9ZvlvGuYw0cO3cyXULts57D49EnH0m926k9ZE1pcHoJv1VeaCXJEAcY8EAnBsfwyZo+Qy3xw7OX+2M9aWEEkPUcS10t148b2685DI75FD2TXDOZSZC5JtEEi+GmetiGbOBC9jHkPfWqMp0kGyYfHq5K/8yxVqI+k78NXpp/LwEWgxMPKSuGZXpIAU+YVDGzi7OlBpQeubwty6n4t00MNFK3SdioLVbNwbbKAXrm3JVQdKjgsDfDOU42vY90fzcVGkvD6O7b8kqdNA6OeQ7bBub1KuqYteypFv7+L3aRrLqbjNKfPfdYqrVujPh8ZRT0n4VTK+uUgV/Se8EdnmNDzkzTibUFN7+9F5ed2jWLdhm0OoiXC7B5Fyi+bYUZ3ghh0BZNlU42YYghTzOZgzFCqlUWwTCEuBlOj16ATk8k090uGnk4nkKeeG4iJ91UqF7Qo3RasXZnhJS6KU2Z3KbK9aT2kOrU/b5t1T6LUiNmRf4ALrfAp3Kqut1mp3TnpdxPIcuh0dlC6cEaBsmu6moFRZsjJtVozkaT82QQ/+b7L5JiPhaTvcCp0s6pbC83GQRbyPb09m4hNNtDGcYOvDjuHwNlq56LktwefShSsvK1HsFtVkLFgsgdnLAaUzfPdQpiFenSIP/kxRejsl1pjLfAgQwN5NqIKYmJ7dq1J1LBQ/SVu49us3pe//Jf/d/pv/sn/0NsHMW7DgDe+vcWax49+nb66le/yhgPpxt4FQPXbkTGdBrQ+ND91O211qfL509D/txKGn87LOa5dPzaeLrdfjhNYMxn2NjTZDDn5lZTyzrkQa6xBoG3RUKpNQzavqsUWh87k+rhwTQa6uzBCIF5dKIRvXWCUKFtNe3qwfBQCtKgnhL/3aYSf/Q2xgSDrvBbqSdl+DyNwRkiS6fULE5ZOnb2ZLpwHUO7a1s6/NDh1LMF3g4cuk5q3erI/onBBXWETKvUBkN9wyDxIw8nMZpxqAd61xqizCg3JIt0ahBXPRTDSJW6XqHLpCB/1tvKZTAlg14hQZUyS82tLEGjEcsVB9m7yu+nYaLJJUbL0qh5oogVDRj1l3tYd7vJDFaytvtYzyZZbE8mzUWI9BbCbqowSIcRhJrhgPV3VGuG1zQEl8naqBpCN1AVaBNLcNAOUEmxklURaprTPagiJDTBZ65jfIgCajlEh62ewAh1s6amSUotUsZTzzV/e8f7cdnSPv3MPKVvfunnAW8IN0DJqpVwxVW1G4fKk3o3yzKtscg1rUcAtbfiIeC1gDktUqJgWNWMW43hBUAbxRiR9tet1PIziPVsXjWE6lgIg7CpZ7DyEwzyNbg7uwlZpNYbtujVmLZ1Ut/DKO3H45Gjoaf03nvH0xc+/9kYJ0Mh43kJh+rwiMHsxn32lDHd76bvgVvj6WU/921wVWSsijuKM2XNcbptQFLT2barRi3Hku2+Z8BnllgwqwCLtktaZEymGINJQEOJanpP8mFGRwBAid337TuIkdgbFfaNGKN77mFsoDco+WtJyUkKPh+lZMPK9XdIyR858mAUoOr1uEkkQE5iKDW8jz32WCzsF198CQP1UIQV7713IgTjldy4cOFchAU7IcNNAsiq4fyRjzybvv2t78Ri/+Wv/nIAxmbw5LDoPXzjG9+IFPknP/nJwCq+C2+pC4P92EefTsdOv4vy4L7UQ4fWM3xO19Z9qa4PDtPV0XRuai0NdRGC4imv4NEoW7PGXDfhPTfCHxODWyFBId1h2xv9qR0eUO3seFqhjGieFuSjFTDZeX07JRqPNIykpztn8Vq6CC/wjjjo5vDurkAAHQfAlrPUwPzMMV62Fl+rJ5tFJDGHoRgiizmJt2mp7AhY3V7C4v3U3zVyyNSBd9YCIXhgKesiiGM4JtFQgyA7XnWD0Ccv6BtZWrigknj4aHwMxwtayUYTiSJki6LmwrgsWQDN65zLeZ63ZVX8W+PJc6bagxXOcyoS6FHZGSW0s4Kjrq9kQIGXxN93ctB3K3HD6zownrc5aIQ+mlgXcv0k+5pxNoQLhYGQE65N7TSrmMT4zmPEGpljEwFSGPbjAS9DBTkH+VP8twrmvcmXsctkdCdG6DVITScH5STXuSiGS5SgkYpmEDz3rTaqN+4qT+krvwrGQvW8pRgMaq1tZ+zFRaFrKHQK1JGana2kLKCmKwiFFaR6K8CcbNC3vjKVWhuZKFz52YlbAQBK3OgkTduJXoxViLMsmNvIic7ahqm3LR07fyroBF0YHk84K6P1EFw4cm/Mmhwgk6Kh+c53/jr9wpe/FHiKRskTya4qypFcR+RKpqo8H42bC0PQ2fdRkiPwHsIks1ZS+DNwCP4ENUCxOFtKN7M4liljuETN0QLZOVtNhzY4nzPF9S7hXYl/CPjbwntmGuyBJo5NMHEFmz1E28jQ7NvdGyUtGiVbQiufYSZNa/LusROEkrujZOAGGtCKwFvdrfKhwPXjH348loTFlgLfhmCXCPkEFe4hSyPQ6muPHH4gNI/OU+ohk/nb3/4bwsLDcIweCmxKUTD5WALgL5OJexTQXKxJbOmP/uN/SF/83GdSY1cr9IA3yVTtQvOqKfXDQarr3pvmuven75y4nibbtqWRjj5gU+aRxIaFyBp7pXPrqV1ckyuEjMgsnmn3a1dTH15Y5epUWtxChufA4XRztQd+DvWRtFq/F3zp83UTaR/G33Ihx9aAZJpNp/6WJMQqMrcX6ORrKcnWfTtzGYcHG7t4Qe8FZ8G2SluoWZMeEa2HIAgtQXIN3rSkRF5n/zbhALNgS3i0MtlD7UIJ3aCUZA8mJG54vlRViE66wgbgWoboQUDES5m3vZiGyfePpEZufKlEsFpJIQmzKVwrVRlM3ERnFbwTU/eSi6NiQSzOEhsVLvDkmvByW32tIV3R5LQe0N3DNqAE75/1XHp4zWqY4SVI8qyyhTuPFSKZ/fcejqz4GbKMJg7s39cM+dJkyE2SHQ0YTdIzJA0mo4UWrILIbLYjSaRBV0fsWxVX7i6j9Htf/Br1SxAHAb3sn94DeGsmZg6xqwV8Qzkg4b1WAxCuKKpmdkwWbs6qrIMat1PEu7ZM7/UZCjF58SIxbT3Fug2VpDRxLefwPkxAr1Jb17lvSzqOgFY1hL2dAJMuinOkZ1UJFPS+DY/HTIwb2tPl5ZdfCvBYlmsmCE4R0uyIQbxJ+x5JZT0YF72tEUhigt3G5gO4wJ6E7YQg1jeZgXPBuWj6+d08P8sPcmKkCSjNYdwmgBhaTCyURfAmJ1FCIlsTWWsyGcukZFkclYQz27fSjjs6I66gqLktUsd6S7amugRRUpq/vJPTsI2bOZ1M0SvAdQ1lxCeeeCJwsmPHjgHcPhT0hhMYMo2L7FsJlILyym9MIwN87dq1ALEnUEZ86813uObZkKW4eeMybO89wWAWU1I14eTJk0GcFAi3lOLto8fSZYpRv/YLSKQSfl25fiFtIbXdR5nJaRpSzjURurXtSy9T97O88740wsZuFNQGYxRUrwQTWmbuKgG3W5nLbopWp04gkkZVfTMn/DLe8uL+nekGIeDkSleaZf1g0lPv7JX0afg+ByEhdvMaW2ctEjZYJN0Kt62hAy+H6zl66hie0Ujq3rY9FC6XMDKypSsZywqMit6GmTvJgnYeNuzXG89sbEBbjKT0jBxmKXuc50wjFTZM4yKArTdWhFpudgmH/s7Nv7aYlaZmuL6r/VchbWb2+Fo0+9QwiSUagMr/KdypYitH49LC4Bm/aaw0mMEMkDfEN/8GuJVeexz+GJZGjBE+fPSTE5PVeGpw9fIMK22SIYE0Wo8VmltLsxhQKTSs4QYoIb1kbRua26FZXGStjIWAUzPeZ9uu3sA/r5+9kppxHjTcc9SwVjCHaquv4Sg0Ar+0sHeqKZn5w+E37y6j9K8/8QWkR+HicAIOAk62s7HaoKdL6xpCS6irnbozMjNTgxOJeWfBwDKlIwesugB9JZZVVHLD6zQVrMQ9JARagJfSiEfVCrel2kaNDNA8Ga6K1prUtqcnDc2OpIFxSifAN8QDbqGmp3BVJ6CqeNAZPKdH6Fllgar8myYyKnJKdNE1WjKfzdIZvoUsBfiMxk3ms7VctnCyhkgvTFav3pKUAGt/9MIuXb4YbcCbwSCcmGnqrQRU11mAHPKc0rr2OcshRuAkris3gZFdR5BrYdr+eHS+RXqiHnCReabteUdk4YK0yyPkVFj0nar+XaCZIev08KHDhC0jEZY+TsimgXwTQp/3JtYhudLlbvg6x+a4CFB9P2URhh16VIfuOxI80r/6y78JFcmv/vLX0huv/hiVAmrvCH/VdvY9RslqffSjH4M4eCb0m2U4r/F+9+2m3AVMph9ZjnZCCEOy2RlC1OYd6ULL3nSj52Ca7gGjI2SrowaQYCIq/edo1T3DwVPPXG/hwGm7OJgqjl8AS7oIUxxSKiHjxN69aaASba01Or+aPMAQtcBV+9jgbDq8PoCRG8WQUNzN2HRgEJcJA5fQ+q5oqko3KOkYo6ymBbyyBQmYJudLnSLxG8ZDTtUcjybkmVVb7IEUeWuAppHWwSFDozSM8ySOlEsf9Y6yAVlepq2S3XM0KEyOGJSekriThF1/1hBUQnNRElhG/ukLZ6L4V4OETwUdAeoK3KRaxmzN7CzGIg7kgul/R365qDpwzRT1b3pf6q8r3UnUmxq4vgawn0bpAX6uVBVyRRokiZu+XpVP/0RuoI0CBPItFZmnakL5k1pggF37D0Sy6DglRbPiwHbX5WDrgizbshWWOPc3OTiNFBGUGhtJaJCUn4b5I2WgBoLlIh7iEmv8jwbeuLuM0r985vNMMsA1lnsCrGcO17rXHm8ai+vImZIp68MTmUH8fJaU4hrs04VFLDoUgVktNxtGblIDJ16HJx+7Rie9kQVUg0GqYRT0XJQxbegmE0OesqqTgsgLJ9PB++9LrXgGyihI9bdo1FNLXOlBFPNkSgtYT5Jl0WNwEQmMK/wu6S30jPGQ9oIraZSuUIQogCzh0n71gxi7XsoO1MzRUAgYmoFx447hHTVhjNtZ4Ass6qtDEOcgeboAYyHaecV6F+IIS0kUfrO3ELxjxPBZONx/KyFcG9LBNSze7k56yhMualRc+ArKWWC5jdPfTKGC8LKJxbb0ZDRKhjSGeVsJ6xTgugFXaQLwW1F3cZx3YVh/iEp9N9/RN99IH0KXWc2j73/3h2n3jr1pLzyx8xdOYaDpUsHfW/c0S5hs1sZi3jHC3dzjjpOS6vAmLMIcWa9lgO5OOGKVfMbUeme6vfXJdLZhW5rD81tiTFbJ5q0Ablei+dNEuYiZs4V6a7cod0DIvuLd06kT/e3epYlU09kHMN6XxnfuTZctqGATzQuEV4D3sLF3Ty2nrVOnUv0MWTA+s5YTezGIiVAJCLlsYmmkqHdZT8V8E90+biHXKhbYxEOsTElXsTTZ0G++eTQ9Ru3fxO2bjCse55MfDvayIZw0NW83lEz1TeLeM8HRr9yuKqfupwnV9bii/ZTtrvGEld+xy60M8jkMaAXpsVUoLcsaPTxoBejKJhVlJUKOC8NExY+lmlJIu2EENVx2Fa7xoXYY87dCFMJw4jnJysaDs5qBazXczMXo2WPy3TzYMkkTwwofsM6W5+BJ7ptZ9op8LzXJsnAe9avQZNZs7CA3T09Xao++JnhgSBZYGOO36LbLauXz/tV7f3l3GaWvf/wX40YE2BatyL5yOW0H02gh5JlgUWsQdpFanx1Cu3hUHhKuOap5DAGGKYuxSQ6U5Wyf+haASCVMVtnE1o1xuIbkgqdZUw/ZgmbiWbyl05zW2/ZsRwcanWf4KKNsRvVtLMbsJ1TpZCH2CVqzYC4iv2FBokQ3ZTT0knpIkc+SFr2J/KopYt3ya2QerIjXc7IU5Cps6p07t4WnZZmI8brZwFtkgG6Bidh9tWsLzQHhKvUPX4/aqlVYw8qu+tAEVQhqFMvNPnWVdvjg/tcxzJ00SOhFPdDzvLEJcJeFIqmzPI3ltuxWGxqP7srVK+nRRx4N7snbeEcapUYyakpRtLH5BOVvE7Ipen8fIl/LhL0XwLn2US6xBlfnDMD5NuZljVP6KpXv3e0UazK+4lOrrD4N9Sr4gA/fz/KDGULdrC8FMRQj7cIFdUBemHAImdp6DNRQ9Y7Uv+vT6VQV+J6Fpo2E4jDMK1bgi2GUotEmRnkVlQiKTFIl4WL9NcICZGYP4FmMWlC671Aa6NmWrpitJftajadZJfYUrVlWUu/0qVR1+ywdevlMSLXrHFAaGNdILeGt3U1qbeZASU9TxzaSFFci5LbXvXwu51TNdLHKk6fOpF5UAfYxr6+9+rdRQOy6swR2XeVUDxTDP0M1LMI8h0fOopUZsowv6SF5kJUA9fWrNyP0ncUbce7VBFee13pBQWK9JJupRgGu5sLTJ8I5PbBihYQ3lv+RaQAZ4K7BM6lTSZWVModxnSLTHX0NVReUfY2XU9Jicsvxujh0453uvHk0MA2vKUjC2cjaDMMLCl33Qj3D2sHQZi+MnWGsGGxwqQwvNaKsD0F6+Vu/d/WHd5dR+t3Pfi02q1KlipCdoQrdvlsaJpsqXkDUyxAAEb40TcpYXGUJT6GOBSTOsoQbagZI6Vf1ixoAQzVw6nfXEPYJmNbKxlYiiAU/UwuWs68vDUyS1uS1OxGZmmfALqOHfYC6L3khk2Tqxjj17yfccSDfJXSRgyR1QEa2bYl38XdOitrF8oEspxiEpCjfRylXD0n1jPci11FjM03wCQFNS03mKYq9ev1mnH5dqEdWU83fT6vlScBAdXvW7PellK21c55urg3VJ9XH0TDRoGAdoLUTUmE3ZFCpBM0ttQHGh/Y2D69bOZAdeEqexAL4h+ggUc9ifxccafs20vAYpWvo3ixx4m3BkIod3QCgt2hyleemGIcdO7aGyuUc99xmWMOCm2Fhy8AXXNUzncYwtUY6fIV+arQAwkB50YbC1su50MXpqshIVVLDVgXjvpHwqQ3i4Vj3ofR288Pp1Ep7Gmd9LyNMV4mBbCOmWCKzs4B3sIChaYY6sY1uHzWobLaM3SYMmU/78Yb7MR4jCMSdAKOY5NHK+LQDpNYB9tvjb5oMVMvAK6llCs4ZWlvdPBo5+VUGsH6+GoJhM+9Rg2dqbVd1YyflHpciU7oVUXtDsmA02yKc+x2CDHmZcPjjT38U8ulb4IvystCUUhaYa1QPSjzQTacvoLyy6eipPuQAACAASURBVPmoASv0qcQmXQvCAdJJPEiuoBCQFSgB0/FIKvE+K/TAWA+LvK+1b3bsDWmdwlCU30uv6Y56aPabcn0ma0axQiVL9J5Avu1/V8d16YFbhZClinNxbfklrSPkUPScQhqFvy94VRqSUrU0dNqDJ+XnZX16vaycLdTo0jdQYUTuuQT1/e4jl8ZUpffa2Ys/5etnRgn43S/8ahqGDd1LJqyVjX2NU3gEL+IeCh1N4V4izWwKu2Gxjn7qnJTkbBdnJILhYlITp6G2lSSRc1RLe0q2MIFiDbaSqefRaJEZp9gyUrvr7XQD2d6RJmGVDk5Q5U2xpBrM58k2qQhpul/q/VVwl0cefCjAxRP8bEgmZ0cDqHe0/559AXQKKHtCBBDOxrNc4wDFr4qvaZQ6IJFJoNRbEoA0g1fBZjp36Qq1Qgupm/Cuub053Ry+SQunMWJ2JhjjGjVuIYxDGjkfLVEFXk2mo5p7r4DZ3tVMuQfNFSSDV7GQ2+zU4inmhmADDVLKYNmMeKdp8Haqs5s4ee3XZabF7KDe3jyhnro4fr9FuCodogkjOkkooQeknIv1hF6/75e1qylsBodatpUTYWKjHVpZ/PJuVHeUee5idE7cHHOEJlhfqn/m0wHe87FHH0w1SHocpyPJtyY7Enk0DBKyIqa92SBsGfwi5qxBbwEcSULisbOpBwH6VkLE3h7ak3NnE3DBzsEPO2MHF6VIwN7aMWYNXIc1hWN4RV03X0p7KkfTbvq1baWjRIPrAe9gEYDEQlIztnXiN0jHyA27fOVihPxdyO+K0+kdTE6Q4YPzNQd+8pMfvZy++Nkv5dIUQq0jR+6LjKcA+ioGJGfiLOzGgKMVH40bYpPmhwffGBk21R2jtTeGaQFJYA2OTQBWmNBK3kscye68qgIoEmdFQOiUFCo2mWTpdJsY8eTKbO5sWjQoResr5krD5+eqAe/cV1lY55piDKMURfIk95k9mUJ00AxfsfZ8e0mlUhXK+9DQalT19kIFQGliHlIIvP/I4hnK8p4eTKVQ4oYWWVxpRXpx5czdZZR+/8v/INq6tLCQO9FRWiQzcPI9PBNEyxpxrSdIL5t6399JVfY1smuA3dUW7RIGLJEa10rbnsYyDWvI6lhM4lHVYeltSMCp6IBbVQTWUN9LOACmtN5WlU7dxHtA1kO53ZuwsC3lELBdwHO7jEiZ5Reypq+QdtbS30ulvMMoe3s3+kAWX95Ce0hDY/ZuDc9OUXzp/+JkV69cYhFPkz5XlxlJXwzMJKUMtcTkpwkJVeHrRmGxA/G5Uchr4/Bhlm3Z7Lqz3g6jFArYnry6vmrlsCBr2HjL4GnAJhhdYnbVylh0GnVPPMlw2jPrihoZBz1P6/hcjKbTJf15UkkElVg3CwDfQSmIzw9gcC2L0LtUf0lCoGGDr3PDKMw2y3u5nDVQCxgyRcQEU5cI7TKwaqGxutxyaMgsif4yJyucyAdJBX/1U89R7d6ZLrExfrhQk74705xGq7czspQckXWTtDfViHsPMNqI59RKCL9ODVktbPIe3m8LG7aZMPgqoPQEmNIg2lRDYHWLFqsS/tbB6G/kdU0YwgXS1H1jb6f72pYgDXYS8uZi6gWwujkwLUskLAOq0JCA/8xSdzgL6G3Y5mEiK19u2oXzlyLc0DN/4Ycvpg8/8lRsJJsB6IFqKRbAgRZDj4lyEDwe52we/KwM32KD+0oNj8ZJDx5D4PNmo8LTEJfi3jxkNEp60/aEi80tYMyh5H+5/VfuKuPvggrg+8XrilZfhWihGcPIyukpCelEdi4bBK/IotzSa9NAujaMFjQ2ev7THDpmjiWm5rZYMsrFavNn6hVGg4XC2/I6Xb8avRAU9J7NTHqtYRxzmOlleO8/nj9xdxmlb/zirwVgPANgtp3iRk+Bc8g9dFn0CXvZATpDHH9fH61/Lw6k+UnS6nhLdGMLzEWAWo9jRRkQq+SMlXNbCvhDtNaR1s5kV2G06sgAVLfDFMeFr93WmE4Nnw1N5S5xJThJtygFUfZTAlo/4ZyZBLk9YxAUVVx8ENBXi6/hsYmgYYpEsyu8VqNk/3rxqC6et+7NtPoAWjz7KWbVc/LmpiFPSs83XBweHoxN30HHXkMn3ys8EiY5TlrjcmuRHJRykvnRHghrZFCWpjmdwZhCzhcgUb6UqpiR/mWBSMDU2/SUtAW5qV2rwB0zN4WdNUKDCSzDn90sLsAoi8CAWHITRcasXwXNsoCL1eAqU2pnyCSxmcWwzNQs4KEYrgiwCpCK0/XCHjbdbPX9Kunoj+67Jz2EF3yL115FgfPPx+bTcfraT1dSfrFMcgK5Fr3dyWabAs2lboxe08kLqePaQKpfwbDi5LQ0ERLxeed3fSjdpkvJIoztOesfyaTVoNbYuD4LVQBDa+MHVAzWBl5Le9rX0j7q1lqoCbQ91yKbG0EYwuRIb2JFzTzhnRFaC1zr+ZhEUZRND0NJFlnWqlKe4NA8AHlV7pnhvDLLhnuBJenlcKgoYxOKElm+In4Ob8HnGdOyvVUZcilbo9FzDnyNLZSirTnvpUpXKa0TiRtbjIVXtIkcEBs9JmgjtHIdRZt1KTHMuZX/ent6MpbYGFq5v9atBRQf4hHXI6dpk4Fz/bh2Km03XnhPYQy90cKzKg1k/rdeYtYkc+yiji87b/GVQ7/Cq+P3P5g4encZpd/54q8EKKY3tAfsSGxymDKGKdxlNYC8+EukYZuWCQkm3IgsJTNwZOJWOemCCWu4w9wv4EYtzsxDpmRTsfCa4OY0Mtk1hDJ1uNK9vWAdEEln18GmeujcMH05wo5DGJRRuUKCvPfdF57FAJjPIi7pPjw2F4ElFFaBy9q9caM/BtHeVZIhxZX0qrrgbtwAx3ES+/CAzIDpLek1ebLI15hVT4YTdQLPSH6S3osnsieLi3zVsoPwjkzjSl0yneNM6i0R2mkM9PvY1ItoK2OJ45RchsMj/mE9Va2ZEk+iKBvAKHPNAvamh+ow1GGUMKCGxS5E1Tf9OLN1ektqLTXSBNSTTNAyUsQqGfKELGV3XSwz/wchzrY/4/CX6glLt2zZAb7UwfAjc0JJy0OPPISBAtdTp4hw5UlqB1cIu4ep/j9R35V+BE3mGmUJ82tIo64QnsDDqqSBRCWFnM3Iz1aRqeymH1oP7y8hsHFrV+oHe2sCx3u37d40Cct4WS6NQDA577aF0dRB2VEL5SKNjP8KAPXgraOA01XpAJQEzFDUVc4Rpi3ASszZdQ8zsA8M/SrGSplWC6gt/Xj66aeCz/Wnf/pnsaGVvrWpgrrthu2hv8Q4RLtvQnz/poyvXJtViKj5gpAU0YgYyhbsfrE/vRr/3gxWtPSK9F0OvVRUDXQosB53MUuCeY9SpBKA5jcRLXCNYnhWDKgFrzCbc5nbyhc8kfj8orefeKUelcZHvEl53ezIxfN+bnz3UNS9Ejty1gNnysamDPU2Y1zhAWmUwgfb9LURVt55LhvVyvTd8dfvLqP07z/3tRi4W4RPYhStzfCPsN6n7biJgLmbzPBu4PRw6kWKYnlmGR+pEXzJsAFXn02tlzSBjIVGyVDCTrA1hH6TyKh2kl6u4lRoZRE1IRWyQsyzSlhQtx1m+I6GKAd5FEazIKMZqrJN8TzewwD4xRG6flZwetoLXUzJtLvFlyOjt6PBoIbkMqRBa+daAHJNg2sALOK1uHEMUNZ6NNdQnKYsoGonjdMqBOSwMgLarsUoG+ARuRMnkZPb7JtSpnpLmcUbFiK6Ci/NWrmdN0QlEhGexBogpU3KzEjeGHhNLFoX5BKbRODVr2pDKgt8WRoBxvKzz/nZ9Rj0quCeKH2hBEs14mPwsjB4epd6PxI9l1igk9yvrPG+Xjt7bA99ITfeVerGHnnkQbJXKHBy3Z18fjfG89SVwXSrY19CPyCdgwg7Gaerbbth+MLxqWyklmqC+kA80loSAPUQa9u59+2dW1I/m23lwM70HkZruGZrmmKeq8DKyBWgqzSX9kBo3Yp8bQ/ZtzkM0wSFImdvn6a2jqp6AOlV+gCusG6mIZ2uEPpqPDG3kHLAK7nPZhpSaETFDjsps7HsRpXOEyRg3EDqMOV2RIqbZfGzrN3OWlRhgsnRSw0DwlzX17fH2G6QJhkH56Ow6RHala3LM5YDFse60BDOYFQtlp1TJ51r0HNbj849OcSK7suxJrLRiFbqBXbjumJGA+fLhqTQng/egpB39lj8sig3GqqGZEnWqw8cVx15vkxEuT9CV7f00ArXZ7NxLGHysrbv/TbpDoi+ySyF7frexF1mlL7+qa9E/H4baVG744Y2EIN8nnS00hu9VJzPMjnHXjyVtrQS3pF1WpuxORtV13hExt7q3YwjVbIKM7WpGa8BfkonHT5G4ObUePKRiatlQqvsHlLHBCKjCrMybTm0FxbzSTStPxTusi1lzBiYCVR3pp8uDFv4/Gom1cp/KfF6Sno1kiPFlFyM0eeMBdhMpxXjGltTG5bVmAoHU5IOoEHSK/I4WtXwFIChCzJrOmWxrnCng8siTgpwquqmonE2rgyhN0FTPSaMFae9311wa/w+jJbbws/gu902NGj+PjJBfJ/lb6P5gU0YTEm6ACkNEJxW1MtNKpF0xk3K72vITlWQLFBN8M23jkbJyAMPPhibL+Qu+HtxmZdefBWxtw9jmLbFRrh06QLXIUa3U+lQ2kSvpp0NdMyYHU6v3wAn7H0wHa/cjsdEYSis/BpJsNSUYaJT+xqZvss3Ui3YXRvkw4oKMqZbe2FdE4Kio3Wd6xokDV8P9lNJiU0DVIhKDodugOdesod9AOF2xLk1M5quo/F+ceyaQBzaPvhJEFXXwFjmALnrMUDbwYy2gulVc6BZ8LzCfdqFV+VGuVfSRGy8adtpMUrbHNkEgIuOTR0ZrpgsxhyD4peOiXMo70hR/owVZ35OLpaVxb0YOOUUno14naB5WbdmeYl/5ByVuE/gRjwk38ovKzNgJS5VKqKWSgHhHElhz1cUvKkAv4O75KGXsSEz1aviWxrKHFOF0bSwXDKx61I1BMm4wbHaZFtKT+mDbk7ZU+UDjlK89+av7IWl9J2Ju0xP6X998GPRC8uTXI6MnCRPIHuOT4A1uShUXDx3FMmMcTqTNAC0DqOVBJZgqKeLSwISrz9rZO/aawmKRDvS/7BwJwZRDyCUa2NwLQysgRZg0ckcC6MBobWrfKa6RGrfyGg1Za8yXx0ewzILJ05AJtcyAl1iPSVDMbNWOYa3t1t1lKC0Uvoi32OaTdFqIW7MgQQ1xd8FIwWhAajxCrJx0QB5cJm1MashOJrddb+b6l9WxN7TV8E4U9MS3kK32/bieBd8X7VPmenV6CXHCU5Y0Ui2ph7PU49GzWvvz0WU1TJJABDquXtsgyOz1nIOcaBIUbtYYVCH9rOVSxi/NerQfvzjl8gy7o4yFAmrhipRGoEY27f/6m/Sxz/6KYiYeI+M21tv0FSAcKmHLJkNEhoIQ3sqAfur6HRS05GO1x9I53hMJCRtF0fQHKWKXbAWz7APmsLiVarzyZw1zU6A0SEk1kTHWgprh2n4sEjTz2lIkb3Db0VvvzoIehSzpQYOL6ioeE3gJhD4BjBaFwHrRyg1qaChQhMUkHUlbagfmyH0Z6FE1vT++/alDnAqoSXDOdebDoW8tL1790SHWJURDLcsOA2JmeAiWZmvesOd7JMhu2sjV+bP87cwsyM7VkANxffAXCIlnh96OJF2L4DkkNIR4/E18XwOu7LHrPHLG7wMp0qPqVQK2DBKGsJsjoJSYqbRtRdRYRHaCRnc8d7MwlVF6VT0J+Sexc2U3HHO/So9rOICsjErns+GWnD7/QZos0e1YZiku/Cn3xp75YN2Lf79M6ME/Eb3vSFEr0W2CLSXgbBezBPkPKJjD3IqO4LjNxHiOnM17eylvmloPLUj2AZKmV1Ztu0yqe4JXPO2DjIzrTC4pb7DU5pRHoFTogvD0yQZrVB6nFN0i78XXzGYaQIkdgIkA1oR7Qp1WFeYsE4yUwLPxusylV04cnsE8pxMQUu9vGZZ5Ey65SVmrPLpRbyvakGpAS7wSIZJMTcBR79Mo0uKC56IKlrG9/woduDCF8SuwpvUBCyJ6YgCYIwE+m2AqTfT3t0XoGo1Bl2meBdUAzWCTClX8ZyGz9O6iTHJp6EFo/a84+8xYsps+LxGyXudq4BXEhvPWi44VhilF370Ik0IHog6tzW8RtUfF3l+gVq8H/zND9Jzn3gusnNWnL/5xt8Sfu+NzW7Gr4+i6m14kqscCtfbtpNxQb+6BqUC2rHX4OU2rIwS1kIuZb463r7C2E+lWrTV9xuaAeb34xxfJoEwTVufSWoiGyg3+dDgUbxl8DKM/Br8tUa8H+qRoRTMptE1WzHRygkiZKLrrAL6NrVcE6QX97Bgls1pUfbDdH/ZRicVd4gJFw8gDwiTGbLbZcQbvrnWZMbPgblNcHhpgNQ/Cu+EeTLTpPfo2Or9RhgMlBDYiWul8Krc9H5l/k9+PgyHYVY+6SKsi83Pv7O8bf5SL9v3CyPgf0FIzL8rONLxvlJZDM3L94yMV+GphVJl8Z6lsSrfszSWZotVfPAg1aNz7a+jYeV63jBKXpuht58d7mC+Cg/NXG33PrfqA2Yq42i+7lsjL27c3+YffmZG6dcbd8I0fiQ2uyGSPBWZ1Ka1LwNySghU83kWasAVsBtlMWR5dxEKNFEoZnjmIptiEd0m44IgEy4pJyUbTi8gBp/J6SCj1MLGlu2ugNUUadsZNpV7XE6NBZe6s3psAsp2xZ2lXktvpY2iQyc30vnG7SyMWh7RRw3vwi+lQg0lBT/n7Q1vKMWYh2gb95IB4swBWaKYVgWEaKntKcpqaaR1jsWK86amhRyU6TDLpnSHWsiEE7l7hYsLQ4h3UAlXqRHuTxdpdtnrLhg1nWvARGxxrXicraP8t91aDA/Ex6TRRZtyPa4ivZzbQuXQwiFbYgwrzNyhyLBCu6I58Kvnf/gTtJ0P0D8P4D7GEXE0rmGVxMObr7yanmAeZR77udcQ8QLCo+MxOCGG+6n9u9IWeGKrGP+bjXT8WO9Ory52pSsNeF0IgLUtjFBCcjmtIazW3Y//VUfdFC2GtuMdjQ+Soq7bnq4SOg4Tfi9Q51gPoP0JkwVghTcIPefrqblaaUztuDgzaLPPVg4jOXI2DV85AaESTAvjHZub23Qc3EPOk5tcVr9SI7PTY7DQR+OQ0UuRMKsksB7yH//xH8caCAkS/riKzw1PpwSw+V0pvJabmGZQeQ3uU4RPBVid7UkeaxMfJbZU7OciFMx+RoR87vQNY+XzqjTmNHu2AsX7bLxfqVjp55aKjvl1uS1O8Z7lv1mk1RUZO9r85WFbYkpKo4TECmsik0KzlxWeW1xj9sTKL5MFrqtsrDK7OwxmGNiS/KlBzWvwW8M/+juf7xM/M6P0jxvwjABGxWAkk82QAYpmj8Tv44DGnkDiOMpOjIA7CcRqEDw9O2nBXQfe4S6aRCt3VLkHm1dyMsvLkdEtl2aZk61B6jwbps322faFx4tYLE4TvRaVHPU05GZ48tRZAY68hSemNHwnQWxLIFnDGUvLTe6pK0nM92ICMsZgnZJ4jrOVY3lDotBWVsYET8nupabUJ6EBtHMit0ALmOTzhqntWgCLsfupXB9Ba6UrwiDFws5GqcbwjfdpJ0u2rQf1TsmknPAZfMVbxDhVYMgiaxsAZY7f1VH2hLI1tYsisuHchxSBZhpmKrkqnrJE4e8y728IPDYuwdKuw6giMH5GkiYNlqIkgg68fNZVeFf7du+N8GIZjM9waZGwqZVr7uG+v/LsR9NWOEI1ZKjGYU2fXWtPR+da0mkM0xKFtDXgP8vXz6a1oauhRlg3divdv2trOg+lYoaMXj8daKZZK5X8rprGktUjA2kHnz8NvjOk2Fgr1AN6BzYzB+14w/Vzt9O1N55PlSM3KTgl20qbosiAuXk2yj4EoHPoER5F9CEzpU9mjnVgaPc4Qv/+bJdYs5shV2vyQAWBTVmobEVienK2S883gHGNQ/6M7MuURkFAuSwRcYNmFPmOt1QwJItry++X57+Iq/NbhqHJcE02coV5iGsoPazyvUrDtMkGmPXbMF53ni/Z3blLco4IlM+JDwqnqEzr3wnnSg9K2oiP8PoMV8WwilHIagm2sdIL940q04vLr266oDs//syM0m+AEZipqSPOLxeNG1xMR9B3Fnfa7rLVDJ5GQdynE82eddLK3WSIGpS2wBWfBCuYgFviAtJweAqq1qjIm+Uq2u1mPKUeer3Vsjglhc2zGScIteYQVTdNvKIXo1CWoLhuqTrFgooFxyR3KckLSXZtuOg8o3Gx2YCGbQRDug3ypHwgDZGnZfSAK1ou+fdz1OyNEabYiWQILepOQog6+onNYlgHRofo5kprKPEh3luMSL5KVK3HYaSyJlX0cp4JnZqo/eqk1GRuGpVBwiZr8pqp/xPHMoTMZeu56Z/ra5nsm2xswehlvKa56fngVskAF9j1nvX2mipb062bw2lgcDjCPMdhySp7Nm4NeE0z2T7lh9m+/FwbYXKrPdTAHaJdPSqO7WgT1XBNT9Jq6TEKmrvAf2ppG7RkzRvvf36hJR0frUvDc3il1GMtjgwTgiFZMzOUPkGpzvmz76WVXX3pJCp+N2hSuraALMYCvgJs6AkUDeurIUjCaK/i/mu37ExTzGGTtWoY96VLZ9LFF75H1g6vtQnjiQ6KALG1eLG13SiMRzUGSApInPoh4ZRxIsF+DdKjqEWo0Pl9uveqGupmtHJeVccP4iSBy2ze734O4XGYo8Bd8qM0TNkAxW8Zd1+XN3IZjuXZDmu08T2zlkryY/7bbIYKwL0wbHFzMm3zp8c73fna9HNxQL3vwn11cdiWRjLrREFhYHJLKkH5Go1Oia9p5MV5zeRqeIQoQuK3JFgW/K1cApON5ksrdxmm9N+j4KchMfUv2BfgHjcUhDwMkDK0Ao71hGIahWkMkydWBdmcdtLBLcicGMPrKU2pICjGRDbIkEmjFMxX5sSEcxuboo80bxPvJ9t50VomwsJBcAJinBCvinQpi1dWcYPhHq+dBsh0UZmpCZCYaxVU9hpdQTkbQ+kAmsyKcSmSFl9WZotP8RqJcQuQ+bK2TgVFssNRuDtCCNJGqFWBh2Nr6FtjNCLEW1LSQZmInDRxgRWLy4MLR63e8A1W8iRdPxbgbq1TwOpEH6bjrcRNOVaGqbUsAkH2iPVZMOMUMFvHtUL8aOuhCYyB5EnjWDt+GLpKMWjB4C7wvGFnlcJisssxjpV8uLpG1eAL/ttAwuLvCsa6nvFQlMxw0QxWCzHeFjCfT374ydSDaqZAcZ1hIX9HVVy6MY9s7nhNOj2wgsD+dLSXamUN7MELmxtBSpXGD7fIkr5l6UYX7bHXOVDGMDBoQq2vzYCjoXpIVX8nwDkl/uk9Qq9R1EeX8dBmqV9bpfV1PUmPekiVsUHDi9EwGbLoLUpOxchGusyWSobIGl8JrLnAOYik/KG8Jb+7yVxTynGEx1CCvPoGhWcSxqrc99mFyf+M79lzyGFX3vzZKBmzZxymNHbFW2dDVRinKPx9n1HKnlN4v8Xf5zf2MMsefVxMdtvLBfW+5wtn6312ybUUxbbFsnP9VuLRCil4aJcdT6TEfPArQtoA7DPjO3OlpCXc4Tfly8pj8O2R7/2d9/CJn5mn9D9T+2SWzfjVyuSSf+FGdyCip5ULnwF3OmbhbHiD9VjsVsKqNlx3M0qTYkSc0hqaW2z4RWNgDNm8gDSvV+FR6c8ewsQ23jsyLIZPAOJXaJVTxcnYS4eOVsXf2chiRw1sRtOwQ3CSlCx5ENAzsEcHXYsf2S7kMOwhx+fcoORE+RM9jRxH5zDS8CiKLTGWGrU6gGkr+KU82EVDmZJJ8Kt5r99Gf6S7a3jPJcoLIqUfqyZPYLULz95arDe9pVnE1hapm2qgTMHF24e3o0qgFfqqV0b6GI/TrKLFsjXc04qC+Qq8cIovQxi0Yl61S9vnSFvQiFUCFFdjbcz+aNzFsiLNDcBdS3is6qdGqR5PjZrXTD6OCyRbx3W3ENKtQ434MLWF96Aj3toMoZKmDc3gShwJ0AjoXjy7ni5NIwdyZTZdGEJ8rH0bZNfGtIvK+hHM1mJfc7pAu+0ZQvCpSQ4qNJY6WOhtMPPFDrf0LqWHab/UM4cOEWPw/I0zqb+C1y9iaKlrbEc/aw4PqZbGphVh4cuNwM9SMbxnNwvzE/xUMT7+7Ry5plx4YinOZ3RDNhY22yrmVGAruWQjG6eyWDYOwsIWRIFtsSHDaPBzWcAaLyk8o7KCPnviBZCdWQSFsYkf+L8y/Cs+wCsPbMbfl95HaZRKTylDCLm/t/dQhnXFmJS1c0VI5qeGOmbBMM+1e9IlYhlmwmUcdpRzFQTMsh+iY2dtRazXAkwPhczADjKuVI5XGCVe/VfDz99dRuk3lnsCSHRMI25lsbjBQxCdJ6NOCMMUWQazXopSseFb8Gp2k3HqAY9ycbmp51gAc4QfU2wGT/caMh9RWqEcgwRCmxBafEo46GBUuPlY8Ku81008hik2636UARTIl5siDuVmC81rlAKO3A+jG28r+EBms7jmAAG5vlvIgyjapmflpGmIYoF5D8ZNxWS6hs2q6Z14vxb3Xgc3UdhNZYA6gOFmupwYrllykk/TbJA8nCNA4O/rwIZqbcw5OoEGFVyoqMP1inJIItCqt7fZ2TKErcKjtFTBXnsaJcM4GeB6pSvci6+3sLQN0f3VkOLwBIe7w6ZeItxTlVC8z71hGFwJ0O6tauhsJKAhXeAzNPoKuX3+yacpK9nH3/E6PrMRzlENWbbpaRoEYEguji3jLSGR2rIzDcyLwTSlerqbL9Kk8jxto0icpV1d2+lOs55Gp5EjhjrQ1lCROggjt7RDAYG31o3g3RzSoLUvfwAAIABJREFUKCcWBtKlxduk+6eom7SpBGE6LbwrAMDXV3P3YoX0ctuhHDz4qLKmMIxqgcOEo5O9ndJzyUdMPu1jU/2UbZQ9pAL5KT2gjRCqNCIZgyy/NsKj8Go2h1kajyw/EtfKtWW2yB0mtVcfVf4mRGT/W24UXkm+j/Iac+2d6zC/TixHXCe8HUmzkerPYHw2GvkA0uiU16fU8hpzpweUjW++gzsY2J1/m1QJ7899Eu6kl1OM2yYMT29Or+8vB16+u4zSl6/n2hgHyYHwdqQHBIHMDVIU9K0zkFbzh64yi6uFAWthc7XiDVmAu4hbbeZqiWiphRKPerwuIJcAnE3TG7FPYDiGYG2zuyKUawPHqcU9r1FYnhKRS3hMN6mA346MrA0ao1yDa1sEFL+AGoBNAXTpS3KiBlTsaAhimdfZDPaR12KeADdvsGQLo+SmNbtnli9AU4zZtauoIoClOD3LYliEPvUYTTNuQQeIw9EjU7WAMBHZM7cwU2by5HSEarVQIlwgZga931g4xebL0YTFnOupA+sV5QzWT5m5jCxgbjUeRcBBc1BsPntH5uqWMUhzhMur6oTjYa0RNq7wb3fJHLpIC7Cng77AtVmxpuSGtWM7IN/96uc+nw4BVDcSHkuyqIV0WE1vviVIjDMWfgLkXEX14Rre0XR1axrAe+qfgbDHeCyS2aulFq4BEH8daZbxRnhktGGvnRpP2xGBa+DQaSAkbmZsJiZvpfGKiVSNtGIjBr6HMWhSSIwxnZGhLXgvvsYBBQEjMKHgAEUuUgOVHxHSFTtu86lepvgj/R/k1mJXbt5O7zNIsbdz2Fish/yEnlg2OH7lEK2IyWMEfUn+vWTNAIPDYJjpAgaIupiysDWX+5QAuPwj51BjY2G0nKrAdgy31DgqDsZMCciyJc53reJxRTYtF9nm988eWzYukSmupI1ZYN0Z9ypr2PJFZ+A7n77Zs8/3F2apyD6WhbrlbXrf6+kvbtxljO5PXyO7ZhcFixAZCDe5in9a1uDd8NAINJBJkwCoUfJGJGbP3rqdlhFcV1FP1rSYwLSSqQf3pw7CmEUmpka8x5PQDBmbYJBwaRBD0Mzg9skGtjkgXtUalebLpIVvU3ApuGt2at+ePbnDA9iIrZQlBao75KSU1d3WGwVxUuwBFQI9lCg9cOM75uFe60mgrAkYrJzuEotEsHQJYzKPl7hM1ixcXJcYRE3V/awOt+gsH7TWvektWv3PwsOVlj9Xg0E2d1LH2NXJ+NYgSVmIWN7mmnkB57VSuM/B3hV/Mjyx46+GJ3ZCEALVnDYDt0Zr8UU8IxscLFr6YNt0eS+FMk91eFl4Y3IwIa66YXTdnQOTNA1kp1o5ED7xoYfTQ7v2pRZDIixqbciEaArcrPg9GK9xwtoBEhejhIHSKC9WtCJ6N01iQ+ImHU3gSEwiX7JCO2+xrGo4M7Uj8JjqaU2OkevsIpyaH8IIwXECeO9iiTxG44cH9+yDaDuaXjl/Mp0fGoBECQOcJMAy47VgeUfsME1SZjw7UnFdjsYmw7QxfmzEMrMWWlI/5evvGLTYoKUBy0YpRP6jqLb0Sny6YINrKCNd6uGRiY7hWDG+0cMtsmF6O1k4TY6bQHJEEwVWlW/AItpcA+neck2WlQMlYTMbHgH/ArQPRy8bOb9no5MfGuJKvM7As8L5yeYwOFHF+toI0WzoUTxXft/QES/WYb5G35vw7dZdJof7v2xBV0c2q+BheDaApEpvWJqhPIIMVDMdnNaWQFRx6omT1NqCCcGtMXShKRaKDIqbYQ5eTue+PYRAyHK4eQXsMAL2gSPvlJbAr8bBfhrYeEpgNFBguULWaMzJp05ulXBkjk1yk4JcO0xsQwytts3SErSQEH4LEFsjJ/bAQw0lhczEwKqYtEULWsGR5sga2ghSDy/KD/gepxB/s8JkRB0T16TgVhjMYhNYzFh6jpUwKkMvkPsSv8lAc/Z6xDzkYUkbqFaixfeRWBccgHxOmboua9riO9e9ZO0W60qcyO9SE5Ys6DRLQvgb9VK66BXWbDkhfCbWRBxWYqYLyW0cc6bBNVsVGT7LYEhUSGXgXVrZ/Kvc/z46AX/4wH1pD1nPFkKuWuRta6BxKI1S54ZVbRNQaoHFOkpIOwdGdRY5k9HZ6jTA9+uoT17DYC2wBuq4hzbWRB0G28YLdZWdqbKD9VA3CwXgVnoEudv7YX4f2tlH+Enmkfdv5TCbxKs7DjG3H4/2EpUCt8i4rnD4LbFx1fcMjCU8k6iAfr+nFPbETGzm55SFtWUvtv8/w6Q7kf3HTUapIAzmmjS5ZZnprfZXDq/0brJzrEGKgmi72QR1QykY6A3ijuwPH9nDyd5XlDMxPuEpM2ce7CEhwpxl7yfc+I1HNiwahkKzq7gZX+GaNnopjVTw14IWcMcLij27KRQtw0U/t/SaNn/PoZxGtTB6ce+r6VtDdxkl4DfvfSIDZ9ZZcbrmNLrIf8aQfN6BWSRtn5vw2XIZNrEawnQ7Hb96g/5VpP7BhrTik6bpYf02Qrq0WNR+6iEyxXzUCUZyMk9CmV/B89mjZg4M5Eoq5wcBvG9QUb4kFSHcVkIQPlMmqwLzfdTA2XKpB89qSbqBLY8xehEixViTvSJ0WDIbwb8N/aT1BwNWj8eTK0IqPQkMgS2lMMAW1q5x2okD3clQcCryvpxtUUKR68xcODm8ivEJoDUQkWhsqWJCGCO+mQH0MQHWFE0JuU5xryV+XgEQ1xgZulRLw4iwKvOhND56ar5PDU0KMt+KzwhJVvAEtfK4Dk9XQ+ycVuceIFHFWhVL88F11ms8+LxmvC0UytP9KDTug4vV0Iz+em0zpE+KX3lvlGSYG6gW4Ffe0wyvn6EwdwSe1EUUAy7RlebUJFSQKcLe23hwcwCuNhPA6HRhcGYBtutqUR/Y0ZE+AwdqF9K9zbDGF+sYg2YSFRjP2UlqzfiIBvhg333lpfQi2uMVJlXwRKKvnKVm2g6MprowpQdzx1vIeGf8241UhEF3DNImvGSTp+HvM36VDVuZAdPQhMcUIVZOmS9TIOw1lA0o3evOqyGch5nkTvdJrc1WTUAUVI8It9XvNiSMMDBzguK8wChHK+5QZc2UgWjTHS/Ir3XNRdLHQzY8p2J9SRINY5nXbQ4J1YrPXlLpbZXdeTdnCMs73owpBUm48K4yu10vXWMLpjT44k+z7T+77Nv//tizd06MoMXr2RQwSjFJMbm2ijG2FVchzKg2KwcgvkQavkZGticP32e42SkZtfZpl6jIAghJWYxFZXgCFF7aYQKjsrOaxpKczO1NqC6yQC6jtHgRWYxpylEEWO1SS9yS6vHSxH9Mm0d45gIInCd7OBqgWkK8OoHAmOzszZSLOv5dnA4+r1RE5QbOkNdqnD9hdPPJ6QYlyR6PqItj51j35iK3D1nOW+RcjLmjmQJADEoF/wWTXWNcpGUN5/Q67WcWbaA1bvxXZk0+uCrkGuUCzLxYy4UYi0tPMXCROz6ALpxkTe/FhabBdSItbFYT6gBGvRavcksvTTMBvFvxSnvgmzXjfbXCnrfFumqXVXgqNRAdF9gos8ynDTkHZ5YCa7o8iiLDCGRO5YDJYO5rnExb6HSyD8G4nRSqbgVY7yAs9rMXrDFkI69zr0PU0I0Dvt9G0vcHGKVZNuO84TJhbGbI6xnqBdo8khjSw4vf5VDLYczZq0i7xwybMsittIMflHkbETIFOB1AsqUnkjMz6zkX2+ZGAdG/LXCdjOk4T1XV8rsw9kWYFa22tAAaGd42XhahkhUARflIXmgbX3nNeSnFk2XkWKyr0kv5qRbgA0+WnvvmpzNYzp0rQqcOfuC+m7Ck4np8XhimDCnLywmD6/4tAPnAkLm2bw68dHcZpX+y+/FcDBij62Zig3NDWdKhoKh7IjNZAeLh6awSIuGShFGq1aXn9bXuBjwC5Ltpzb1A/y+kS3nPRdPnNuFzGUXTPWqfyHQ04xHsgAbQDijSQc3aCiM3AOZwcvAGJQpuaFxggV0LMDF4kR5VeC0WrNX7YBum93WXw2VW7S9Pkq8pjYwUh1IdsCSdVVZK689GNgxRbPlsBCRv+hAvEGC22Nb3DC8xwgHuM+I5Pq8EtO12InAZ45hPMcO7Mk3tjGetZVUMZTa7AbOh3FxXtXllhFHSW/U1UTeXAeDYaMXCCkNlMFdkesK4FvQFjVHQF1zE/HwYQun05SvRe84WO0t4pmvcZx8cra1IilArTSF0IxgecynRFK8NHJ5HFaUseKzMwwjg9iA6WmOUvCzgGXbjU21tb4KUCeOfuemBLFrH39mVtgIi6xRGYIyQsB+M8BZh+zDs+ZO0t6o0keD4MA4RwARLlfEwPHEHefhJpiwilbKyXqO04fhE6JKlRoJ7xs8zM4Si4WE4VoX8rJCDYZXGRpkU318jxPu7fkoAfRUWfOnlZDBZwwaM4RVuApfzWsm+SIlflfP2PjyrMETl521ekx+0AO9L0xe//CAR1KdLsDxC2CihyZIspYa3ay+XTeUsZeh5mTSJaKLEp6QCZj5WyfH6s5s/ubuM0v+052NhbEytCyRnY+TEZip6nPzc6Bxp/iyxabANRoS3RJfl1EUl/DayPKqRrAvi4tKP0LO8304obiA3vyd3eCjiKIDKaOG02LOL9HsnBMw2HnJPJvCmztywq4gnPO4yYYma2PNadAdbQDA2eN6oYltZpCufAGshEZI9nvJRekuBFRjK8btFC1yVHilep8GJvVB4U/GP4uDNHSEMq3i4UQoDUCE+FZhCgStYx2Z4URiPoFeEJ5cNSniZuuGMrydVXtaFts9PWRKR9f+AUcoFxu/3lMoskQYpgFg9Mb1JQfDCS3LzfWgvjT/RYzoCu7uZrJlaVXavGbM7DOHILrqDNFJPpqRvK9rjzTSgtFyoXhE5a/+4F+sFFzhkbNmu41onuMu6abTAlcNqXpkYsqpjzOMAmN5raHIN2rCAEHhZXEZCKGugGq9q1TGIsWF72KONcVm3GQLrxXkK41J4NXo4bqqsuuhaEINDQC1S8nkDui4sh9IbLUHlAIENd8tsVuHWlHMUafKI/nPodse4+JPE3+KZghLiZwTm/YH5Cr+odEfK320ySiVfKGZ8w6pu/rxsiMu1629+2mEVjpsHzSbvzDEqD1vfO8K5wJ5yGJxDvyLhUnx2eN7+7PnKa/6k/4W7yyh9fqo3Lk5yWlk1X4sbXxYj6kc45TKTY+PLUwqQWP4JFfwssN1kxJrFkiKFXkUFN22waUYwZuU7oYI4Tq34iDAu7vkKGIbdK3r4215S/O2k52VvmzK+RH3X2BQcogpcfzgFVSzUOcOlwgOIGYmMSvYK/G/DiPJZRlGlwJonqSz0MksRJ5IxPG2D1uUJFdXk2bhk5mtp8DILtjzC47zMHpKLwtDJDRVvl72RCvEtf69RMnMZnmUGODMOkkO6rHBYqgxmjaWyqPJ9KyMi1Pd7SoEDFNjARhZK4iHPe1/SOLy2kNkoUu3Blubz74ViUU/6fjfNAmyscBrel3pTkjzVxFbbWmJmC6VDPa2IxfW2owBQTSF1XWqB4d1KyUoG+XN4aIhkQ07rD5cxQrdheU8Sno3atw8t70GoF2NqTzPGdRTkVjOP64zzGtc2F8Ras7oK68HFMs3OPyiBtL19bPugSGjUA//Ih1AOW2QrM75gO1lmpASc8cpJnoQXEIdDljSuIDu4mcsTh0OxDjKGU/LYPNzulKlkh00rUEZo2W3Lh1K2CqWBKd9/w+AUBiYO0OKzSqPzQe8q27Pi/eLgzUbyp73OBVd6UKVEyoaBDQuqpyTg5h7A+AedJz+3YYjC4OXuwaXx+5P+u4w8+aXx7hwWBL8idxrNwG7mLcW54JgVjHm9iqgH023EW5JvtKuvB7Y2lAEnnBfPqTCA2P8QrrvYg5iBqXX9A+P2RQ0TC7mNGqxtCvfDoG5S84LP6YdpPTRCdgZi4jytlCv4bjgVNK/4bPu758VShiv5RGOgwSFymFRIjsbP2dPJ6oSZP7TsiWz92SZDlO+0WAyFxxSp2kLvOMxg9uOLTGVmDbtIBZz1AsswI3ONjPlzcWmZMQmPi/2XjVLhPfn7n3J6lunaCDXCcBXhWyzcvMi8ACVMJFtK3BPzCtF68RI3GHiejQtMDGxHb70FUFz87eknn4wuxHt203YcL+TCpXN0k0GHm1Cun1bcD+x+AOoFHVWor2tvRvQN3KgDTpnF1G2EXpJCI3Rah8JB8sG1Y8fhKxBRT1+/nm5wKA1haKYw/Euy1fGssA1pmtfojc4bUjs+ZiBZK9IBQstcMBngv1rAn7kIg+O9FV6rt5zxNT3wvFbz77LBiKRGHKJ6pTk0Vre7sCHZ2yrwuAiLi3mO0F3GeYSH2et22ZdhzsZhERyTXI4SRqY0PqWHvcnbyQYpz1H5uWEEAhB//5frodTeLiv6y95um1/pMgl5FqMZs3GF15SXz52QMjxmnlF3zCSLX45lNmQZ98rk4hzm/un1u8xT+kK/tWHF5IbB9qTPEO4Geq9TTR+w6JBRxKyBn2DEGhjkbV3taSss6HrjVwZLUt4lFAXGyeSsKBKP/k4Q5Jxw3luFShHfWqvsW+rTjr5OmiuiOMBivE5borfPXgJXonSERa1HU08YF7iQGQwnNU5OHizYaEtTsLt9rsRpssHJXkrOaLgIizIDFl0W9cptm8Uc3CyBSxqLFwbA0g85Sb6u9HwcrHhtLNq8QDXeZmTKWiU9sxCg99r0zAoX22upjWLcHIaVntCd0y4SxHHNpv9NCZebI2amuK7y57xwlf9gPMWrAmTPALreaSg+mT3idW1QAQ7tvCcM1UMPPpAGka09etSmmI+n67do69SXGwxICK0cW0DnGx0lWNlrdHcZuNkfvfNa8Wy3QGC1WFvp5CnF8PFEVQG1ycEQBmrLvgPpr3/ycro6hgdGmp02E2i6G47nOXDuajCUXlM9RqiWLKDwgNlPnowDJ+PabnrD9WxgYj2WazI2v4s2Gy5/54EaxLQiwCrnOyrrP/BVeg3l+Oc1k72VzV9l2PO+J8Mo5XUWf1F8Dw9Hj74I28IouQbL12x6fdlJJTsDuT5085d/46EWVRXFIeTvLca9A034AUWYVxxqpafmSEUyhd/rEQWuZHj8gcOvfK8/H3jx79y7T/zMat++eF2+S77BbDmz8t/G6RJbVbAUXR/7dHlCuugZSMscqu3OiszpDjIw7YCkZlCmWahn8XgGwJYsbVgx5eRJxAAvUzRmW2z1r2tJObfwJwfhteyjU20Lm2IChvRRmg2OwFeaBGtaZNF2gAGVLNc4aXL0lLGEcNeLc8JWOGGzilCsmPSY0MLDibukwFQh/YzxZOMR1MmwSpnbEvG4VD7wLUPSLB2RT5YwHBGG5QUaXBiSRWVWJz6j9Gb4uZTc1dhEi57SOypeUy7Mclv4OQLNG0YpvIPCs9r4/IxNaZQqSKO7YDP5OGepBI7NMsqhssVPF5pUn/vYp+jrRyMF6BoLlAW99fobOanB31yndXoDhubnP/u51MZhMgUpNYwBYzxClb5tzpUdlrHeAY1DAbIqCm0H+bvr/VeDvLoTRczenbvTf/7r76Xro5Ar6eK7Rn2kGT1tR04ElBspllV4meXBISVgnSRINu6Gbhkv1BhtLNEwPF6XxE6Lk82c5QRDrNv4KWdlw1OhHdgHv2KeCjdrA5zeKDMpX12A6tlF3niLHMbnf2+EWJvCtfcZqU3ey503yB5NefCVAnObPiDuIIDs0igVv3QdlsYvP1Xeu39SwO98D35TYejiIAvM7Q6wvfFZ2nX+8afXf/x3xsgnfmZG6XPXra/5qddUnOZ5UZiGtW+YdByF3/UWgh5AqteyggPwYHYTxukxzLI4TvVfp8hzhAaHpNUJGyypiJAD8BS6RbBlWa5IdKykXZQwHEbyY6e9w2YRib8xmK7x+yELWz2Vqa/yGjM3Q4NYLOxYoHlgc31aVgHMrnkOtTaWVCzS/C/DzvCitZOFYdjAh4y3IxWfyx/0lEphLL36ILDF7vceMncmXm/f+VgMeTPEYigWbha6z6ecJNRSj9l3KQ1UTicXnpLXxOeEUeIrxq0MPTYZqPj8SFuJuWUNnYAUWLxeveRP0SXbbm8hGfEI/dGOH3s7jQF4f/65T6URQG4NwhCSIFdvDERXlAdpcbUL5cx5DVBIhFiEvZBOnj4T47B7x+7Q2+qk/dXU7BjGhgp+yk6Gh2+FWFv39h3pb98+lsYgXFY1tRGq6ymqklmEnGGE9Cwz8U98Ko+ZnLbcO7AMRTbmrvhhY07zwGZjVv6tmeLYm4UBC8/ESS4F2e6scTO5d2rIis0qVyv7yvmF7yua3WyUjPLuYD7ZYyp29ybDkK8l+63xvzgs8r0H+KyH5NUx5pY+ZT5SKUuSVS1yGJmNTb6CjEVmjzm/5wYetclbymyX8prLv/7/mHvTLzvTrLrzkUJSRCgUUmiesnIeSKqypoQCQ5UBG5ap5WUwdjG4l1f3R3/tf8dedhszGXCbBoPBEzYFlL1g2VRlZVbOg6SUlJmapZAiFKGp92/vc+69kvmecbNUMd37vs/7DGfYZ59zsmdnX204/ZuzW0wo/c1TCV3zEBmkGMd0U9UL0y9uhgBIit7qObGSpPesu1ju3ToQC2IEP3f88Ph+Mbmhx9zWoX9LbtgHSrK9r/Y9EAJcz5oDBX2GcLc+R22gPfrsQXVC+T4xsl9UeY3tcvVOq8bQ67r3B8q1uyHMajcF+ifCJoqKxFRrUDY4Qohzi7tW7/OT+PdT07g3CEeWJbO49WEvLMbuWByFWEpgDTpcYCi8F4MI1jQlWTj8JZSs9UjvqAPWGFDvCzgypBoYLwBbs2CZWlOzgKnPg4VSuW9sxXoGX39GcDnqwlo4nA4lgW4ePBlIp8YjXIc20XCyjqjOtuj0wvBU+0gfeFqtlu7LzaZawqvfe3McPHZ8XFDjyK//9E+P1YvnhDO9P555/nk16jw0riiCRjWF0++fcncZqoguiPhp913cpNviIb325qsSanLN5OJ9LO4aSdb358khhAyiZ2Ly9LIQNsgageIXa6bvSbMhCZm15ZcpzxHiJD/H8uFbAGcA7ID6rB+HmGoLObS5KHvmrwsitPVgF78WCZb25GWBVPPoBbEUzJ8FPyToMrWUmvTo5FpHR3m+cldn3scVeq95zfmXQfprCxmvsYMj05BgftfP9rBA8k72kPIVmGO2eF5Xq+xn7eeMJfZgbDlKwEtvZtIzR5n8zAULEwyG391fEPGRMDWEN4hu+t2cJn+fInU7bquR5d7F8eJTTwj4phPrnfH2RxfGaTGBN2Up3QETcrEtWROwXGnRTAvv7etjnzKkjys59EVtsOfFWTqo0qBX5Av9L4Gib2pyb4glbL6ShpHUkvCobX5b28iGY3MC9HLwrbmyKVtDTXdbviOlIFfhMMQ1anMaiRfuB/ckFF1CqSwV15wifQbMxpZK5s4bzkBzxjLBf7CkylJq9y8Z538NpuSniZvW7Ze4eBMlrV3L+uM9Fm53KcZHPWg4YKri4HIzGpCspHsKZzk9SJbTiuqmP/P40jiqeuefES5EGZnzsmYPiX1Px4+XvvzyeO2Nt9Isc+3qeO8DNQ44cVINRJWuQghe3LTLKh/zkbqV0Hb7GblqB3avjCfU/+3K1YvqUqP+gGffGxdUlfKC8gk3KG0s4SKitIQF7cCjQLowHxwgMCxXniAax/oWNoi111QHkyVn96aFEm21k+Qa4cOaEVwAn6qDW8Jru/IhZy2v7Ixgfm3JhBpQgmcikMoNnhVIrDJ4K51fep+VUGnF8qg9EqNlatG05dMWstuIe69NMc9YVVVuxB/P5/t5fTrLQmyhNhFK9X4n2HM2HLENJeCvw80Y729vNUrAC++U8sEyIErlZNa4PhNsRg+0roJfMLMXVS96Hp4P4JmAUEhnu8QGpqzai8r2f3mvDuSNT1SH5854TS2YLwhgvSp/bRuZoxx2Gg9Spwj8QBj7Dn1+RflXT0vjPScawAl1ldMZGa+r1Oopad6L0sT355VsW9oDEhx5a514a7cG4FqH4K4SRxEavFhUqP2ApeaceHeUZqp8q7akOooSoDKWSd7PwganmOWC+DIWXgkvo7FJXUAoJekyY/AVTOxrZjYbhPwoCW6XwBXzVhYHrajR8g7t+zMIFaKROtRyoyJ/acutqKXzr0izob5QrDOuxXsoxcvGg408L84R4DSkUspeCPYbTx7ZN549flKlkNbHE8opfO+9t11W9sCRo+PZ515QvuCaGz2+pUgcDRz6gFEEkGcimnNRUdVTpz4YJ2RZPffMi+PYsigbF9+TsHp9HDpxdHygrsFvq+vuLXW7IfJmVrpTY5K6g5FEf7cuiOa9ZjdOaS48vPGhRIccRTTPJkx+K0feyzUhdmJ5ol7gimkN4hKVG4zbU/4Jf/ch1fvdG66iysxZdC4WbClfBKAFG2sZLyICMxaNBeRU7XmOGFuTGRHgnRIDv6rZ+KkMCTCfqG+zrZN+ck/rTGFFSvqoq8+6zpT2SOgMoTXYfld1TLBDqDuuzloYBL8jeojs8ZhVjhiXfiIQeUTm33tFZ89jTm4er9/aatG3L19QVxIWtsDhPGi0SfvrPNCasJ8dWrhFgdPz8r/uaJFugQEoL22vFvWQODBParN9Sc0m94u1/ZEYvd9SM8ozquNzTekkd/Q3bJId+swcFggbzNGwTV1TBcO0oU4KEF+4pEJoSj25rtDzuwKkNw4KlxAhM0X+e1MVPqGrBGfKmCmC3o0IbUngUrGBLUVYGKtP/Dz0RqIjZT23S9X1vh3f4TN18KNlosG6MH0iGmhrTkiwC7t6uje4BS5bSJ8ByB2i9vviwji6o9/fFgM+yZ/ZuA75ai5ymNh8bZHRG77oDvocTPaOPjFOt5FyIABLj2dhtCBWAAAgAElEQVTFGmNTS2BJOKtrkyJwSpbWczyhjig3xU+6onbl8IcOqE374QOHXRXzukiVjJk6W1SBpHMvJZMt+Mh813PsVfPPe3KrF+6tjqtnVOvq+ZNKS7kzbuzaN/7i/Y/GZZU7mdMegPu0XQfEVhDC28ZNJ+FqXpgbFAeuD+vULnS5eyaftnis5fNae7aznPzQP3vNvE7t0rQrloM5jWCyJ7LGfQEstNTEimALpSA8p4Ty2UspN+MzUxZxW9b8thWQwXdbcKxB+Gq9f5IInLX2HjWpVyThWwgn3qsCh/QA1FbZoSRnhBbhJa5lkVipLw4CoESlvPgTNd/Bpe7q3KT8bSYowjfR5WkCb1tO28ZvfrjFeEo/fO2A17UBWjR/XJnpA/FgtFGak1DaJVcMd2pTk3nHCaKbY7fYvEdUKeAZSXraJO5SjeaLMvu/LWvpnLhIVyml60qCCD8OCdE3LbJcjwfbBaiqLvSS3IO9KpJ/YHO7NfCH0s7fEXiqUNF4IL5MA8WpaBArjgML/sDfHFGBEtB71UB3tuoUbMxPBqzRrrg/pU29zSaatYHq1D1qZvZDm66ETzYKrPWiVtTGbOsLjYhV40Ltuv4dRQqauMb1zJi3AI2VSjkU97rDiqyokisM6nuuYUu2olg5OKEiuPYTmJq3XiUOI3AdxZKw5yAogfrJw0eHGnSPk6IAnHzs2DinbrZzArQBxg+rYsOySsicOnvW4CuCCKzmtPrAfSj+0X5F7Wi5hdWxW4dmXSbtkpTS0g566SnlSIGK968JFD93Ue22xOKXYlGkQLQBKSEUBxFC3EqDvamvjnpHKKWCFFBYkUv7gJdy5Pl4snZ1vEcrqmSmfoPe/5ulFCXRli7WZuavxVjtkcoKiCsehcDnunZTXOhEXSdYYgnO2nIlxEoJeS0iMX3NOk95b1ap3UdvOymr62r2uXpdaVxkMkiJ08xjr2qEMVwEzba5dXsmO5SiNad/uMCx28rVLMilH82uPpZ8zSV37j3fQpv3/NbZ/9qP8NDXTy369qOrIU82fb1Bbx/fPuEeqt4DSGv8SQKJ1AMRIQn37pVffEAb/rgm8wVZRks6AFe0If9UYPdHmMuK1Nwh+kSUSELoviId2+UC7tgUXqE6PdtkWc0JQ9ohCsEuNVYUxW98Ihdjk3QEpTsceWzFRdlYvC4XMbFatHlCDMNdC4EueU/Jgk7d5unioOnYxAgzZ/v3YUZLYgWVKZ7WNFJV8jFbWwbbCAjO3+NOIVTEXFaE0Im71cqZjR8XJHOLoOHrPG2u9beUM40pT7mUzs2K4JPZv0PsZOaYxGevT7QuGtifMQjMbg/LPgcvwG2svOlneM55rdndq6vji3LTBHkLlrkznnr6CdU/VxVK1ZU6KCuJKB1C6aJaaF1QZI5xUiaZ6gwIJArscR/6kGFFXVYg46nH5XCrGcFltUe/qCoPp66sjlUJnru4kZTtpYmBrAByCClYd588RtYIqMBmaoQSLdYjTqPVzTFDCJSwCTA887c6PhEc04jeo+4bLG3e08JsWgq3AzuxjLYDYD8iqKLA2spNON7JrrhWGmNHzdoimhz+EgZsu3bl4nbG3Z+eMY2d0jfuc0h0VsUSlVa6rhzD1RupS8+96AFH2s+DOZUEFZxAhBvriVZauOgTpYnicWG9DgzkALfrxrAaIoiFH2vpN05vsRZLP3JTES8Oog8vIfKELB99zRHK1qJYm+nfJmRBTcycwr3Lqn908Mb6OCEAeVlm+5lzH43z0pBnNak75CbsUrkRNCDMW7q1wkeZk3+8U2VSN/XzA/27r9V4IAb47UvXNe/CiJTFvgGeoOz/g0f2+EC0SR0R2VGZ6DxbGrKUcogDNuMSZREimBrHYGO1xdXhYTbAlCyXmsj202XRORXCuYDJB8Qv7xxBro8fv50eeNpcYY4H20qf+2R02y0uKzSRuKRB4HJhmucpgpHERUxXkiRVRhAhBGeFDfPA40Uo1QEoYNgAsZ6ZTYpQojveLj3HV7/08piTwD8vbtEBkV7va84WFU0jxA+mtFtCE4IsbaLX5VZCknzqqSd9OK4qqZbDhQX1kWgF9Oo7+ZjaS2kxLl9TMvXb7ygBV6cKwSkFsUvVBnZIaN5VsGND7ugdDgxWrQVUrHMbILi4aH1cZQvlEP48X4448i0/x70yjlQJ4v65LNy2nNpNa9eGj2aOEOrgL5ULpoF3Q0b2ZWhnld0gt5MyPh308ZkABMeisq8U2kYsjlBImhAb4u608H+vWY9rwmfTvSBSgtVhHW0DZBVLXiCqkovVpOPGLTe7oNMQHXJ2L+u9Lp2CVUmpZp4JCzzYVbCquJgJUuV5fK7tlpZQL6stY3+wBS2lNVUPnAx2KlljXESquxQGDe70XNS+o0jaZvGCdpJfpIqOTwjIfkZNGU9JIL2tekkXdXA3lJaw58gRkfKWzdh1sXsS5CXQ4M/s0ALcFYi3WdqeKgOr6mxyVwsBe3w7pXRFFTh2/JDrfPfh9HjLdPc4J05baQgfzAB7ALfTaE7csuA+hJGpBpAOqxx4p7NUEmjcqpQDbvC6F55C9q1501EFeaIDCB+iDhUyxu3AofOjMXEHEBM+a0mV4B8YEJsKVxStF6EUk5xxMiYTBCv0bXM8XkFZRBFmBsuN96RmNEIp5T9iDS7RJXfPwnhBzRmOK+n29e9+R92M96q87ZqbNTBP83IdPxJF4Lbc8T16zzmxvp8XLeCFF16wdfSuCrVROI/5uCoy5TFVHqA91j5ZWW++/e5YVr32K1c+UaRN1xQrdodcO9Kv7rj5p/r2KRpIsy24S3dlwcB5g8bB/HQRs3Yv+uCyB1EECPnG55iAuHL8LbymLuXRpUhqJ9uKDR6Mm5tW3wQamKN7Ujru4adn3xTfLn3bsJYldHpNXU9MYyV6SMRVa4TbxFgaUujDzdfuCGQs0Lln3q0BlTlLCDQL21j0u5SYfu++MDzXSuIfVhMVTWl+oTJAimBfFcXijvbn3hVV1Ni/LGUAhKFOOeLGrauxA64ce8IUHrIH7OrTVimWVu/JtpImQl9/wJX+za2W+/bV24dLmtZmj4Qql3uqhXaCAWG+Wq/D6tDfWGASMsVvWVBXjnnhCBekYa5Q31pRs93qFrKk7rrzkkQLwmZ2GqDT5wzQEZTXIUQ76n6OvOj6G4o80PkWSbJHWnqPcAo0RZvgvK03aVtO7X4SwTAVX+setyoLFb5VsBwWBPA1WFAEr6M8aBpbNbFyYuEECmFzNYGRzYpFFEuHCoRgTjDgQx3IfcJ5Qdu3u9ful0lW3vDR+BFKlLpFKAXrMF4igQ2u4M6otiimhLuWSvbeNJ8c0Tu0AJcQagvRlAVyAR0ZlMshLO8r369OL5qDxwVqY5meOvPB2Ctr6U0JG8LNRw4ekVD6aBw9dsSNIJ966snxmBJ5wZTOKq/tnLAm1uNjWUn0uHvi6adEJxDmdOa8hdrS/Nw4sqx63Nc/USE5qlwKGxHXjBIw0EhuaX+syzlfldV0VftllYglc6l5c4qM3bNKkiVMZ3ejeU1REAgj5iouXgc4aj+xjyqwkPWj5E3SVhr4T24c66L5pNa5lg46wYI4VYG9GARF72KBBBNCObP/mWmEUVslKYHbyps1DzhedA8CFGWVxGLJHmzQOxsQKodabDlYwj+AWrpAy2KV1Oa+mxLmq1IGuHT4KntEvzlwYNnzS9XQnc4PTDpTlC6J6GlT1ZHgBuOtwjS+4GKxoLYc0P21TVUJqMPZX/sATUPZOrRJw0pdIRaK8CaAt2pqX1W9HFK86Zy7CgAnLbmk8qt7Vva6hMYOWT27FVEgYdf4tjUSXT8SOXARfQBl/ZJouDPCERYIMQsrzNtEofjnfLVKeG0ch824oQPC73G98PfzPAiHWVdKLHJZcI5igWvUNYP5NF8rpi7CBhO5c5ga9ET7cDDCS0IrybffFdyiKxQwWW22d3TQrmW5JRFKeDrZxBFK6eZq7EHVHydCqSylFnZdciMYRXhMpgWUdcT1cF0jlMrS0LP8zZc/p8LqanIgmsGzTz4xXnn12+PStSsSTAfHSy993nWWaGiJRUEUk/GuS0F8rIYPuGwIBazEDz74QO2pDjmxljIm77z1nvlPB3beU23uY2P14/eUKLw6dkgxbVeZFHPNlW5yS8LppvDCy6r+cFaVLC9qvdZ0z7vaG2nklQhrIqGVPGvLsLhjhcv50Hv2SlBpHrB0LbQQSiUcIiB8Cn34yen0QbRxhRunrsairdxSVxcVZnY0c4Ggip5jm2qRz4vy0hYHa2HGPNHMCqA4zaUEowfDnilA3mtUAtaWUlm4LrQ2QxvA6tquXny2bTkHdr3Yw1g9crmV0I4AWRWheG1VjSKkDBbF7zh4WD34dgnXUoNShGQLxnwVZQDaja7Uyd/BtqaBHdsdhizubz337Wt3j+bw1sTNum2Tg4WrVL57XCEJDk3YTuFHazIvL8vlosIkaQrkgC2p8BdtsMnfogwuBeBUQikRM/1OZZ/tngO+7tLmAF96oK9gDWhN2h259CymtG52U+C3azuVBpqG2St0Wxt3XofAmI75Vlg8ETqOYlkr4C7FGpmAmgjK0nazvr8XNz1yfY0sIh9N1CeAKea8unMobJ5IWe7RwrzNetd80t+IWjmKU5aohRIcEwulcK18DQsbwvvK8qb0ykQoTcO8vK+xlI7M8TN1wyOU0o6phZK6HY3jyvRfELFyVZbOj37lB+QOqIHkG6+52NrH6iSzTx1l/taP/bgbWV6Ty0Cn49uq5vDd737XJMtjwgffeustg9xPP/X0OKtAxhNqSnD2g9Pj5sfnxmePLo0vHJO7sHpeD6HyM3IB55QnN6cSucyT+jCPGyqwd0Fct3PqtPvhqpp/qqrlKtUhiToa7wm/ZmJxMBeNl0gZ8YJ02czpntsog6xvPou7xpzivmPxYNWk8L7xHwkk3KTNDQlKCaVNNea00BWks1tdLQSt6aVIGIfboXtwB0qloADi9jfnqK3uXm9bRXY22vuYCiX+ZuvXFnpbximvYyEWNez1i0WO9Vf7YfseP9d9WUfmz5nHFD4XN2R/No2hXB1fy9Yc7yn3cWKNlrfwW1stzeQnxskIJZuXmUSbepby5Wr4wRKdcDSCgvrSdju1uejyel3ad00CZkNC4IhaSK+IuLdNpjw9vkja3ckBZzI1MWuam3X2gyZw3teQ4FB5VYXzhDuI+0SbJm0Eh0AJbePqkScnNwBhiLAhIkS3V1tUgMgGlKlnTXdembi4WHofGh+aAOYt2slVKHGF0CxopqIEBNxPU4GO5DTF3wKBBS3NwlwxN2biWuCps64sD6fRWKMHRG0CamoyJ2fPHKRIfT8L3zN+PjIVSryPmyT02xs4QKsvXWuVzYYR4DK7UA58CEk1ST0iDmgLJVCKnRrnkgT/AbnD3/fMU2N53x4pAK2r3nf2w/NOI/mCLKYVYU3cjBQUop4nTpywcFpUHfZXX3vVhE+TQmWNXRfAfVDC5weffXzsFIly781T6gkn3InghaykbcIZd94NDnVLxd5o43RRVsl59eJ6T1UsP7i6ZovptsbFIbSlwSG08oirwTN3IMb31dg6i97YjNYHN4Wuyw0yR0B4JeLi6gAbFNZkLwDmiw+ksnC6AREvlVlRp2Dji3KlNGy5SNAyAMa5N/sirmXIuLHSjLeWILQX4VI1lQ9ZFpuPVSv8+lxz2eJuUTKZSqjhIDl1CpHjtBlZTGBD+tWC5h7ryXACOpZnsusXARdh1YEdyKQ1jorSdoQ6blyEYRNKf/vcf/PzPPr61CgBP3FfuVByRzr6NBt5mzVN7yuEj39rqcs+0b+dMjfdAJGSpJoYOmksyFTaofdl6wTvYHewAHTNva2F2yji2HbK5IKDsCHhG9HCCetGQmRBws0lSeUazQvsZnG7LlIf6oTTASCLca2oBICgO6zSu46GAJQlKYFqa9DCoZi/CKUCHhEiWSQA61ROQFC44QACbgKoVhlSfPdiYMeMj4ZOoTxZgICpPKetnqnPjyvprVdYVwRjfPsQPxkTgrgiRRXu79IpifSUqwN2pfehvRFsPAopNBxSt7fWIiHYLJwFhB+cWxSj+/i4cvbD8aXPfb9Y23LdDq0IsP6MypEsjA9VS+mGqjQcOXHALhodZViXr/7oV201McZTSjOhKN5HKuJ374E6Hm+7pbK4l8eTkmPqSzMOinM2t6iW7GricEcctT13D+jcixEO6KvW5pzyW5qrT+5IwK3uGn929d44JTxsUalGRDvvKF+lD3vTM5hfJslRS331z6UsOmmZ+Q7+BD4XTM+H2sm3TVAsDNCHF7oH85Sw/HiwV89+W1YgTUqF6Wgf7lFZHQTTTvUT27EzuCEsfKyXrMHURX/Uerf+aEU0s2Z8jDPWll2SulE4ccN5vuzbWLm9V9mTHenzhuf2ui77vDlwqeuNFT8lFydg0JZ+hGl9uMa/ffz6qf+0tYTST899ZuIXNxjW5igjnZik2oBmLeMq1SM0rjKJiuj3m0p2uiucocvPTnGpTEwfXiYdi4cDFXwnkSk0EWe9FKVB4O3yAQ3asVCF2zRA3fVmcmjDvUhkLhYfGjSNNquYv81ctMzU3Yp7FFwGQdK1ltiAYW+HWR2rKd/zCvidyFH8+hZKsgKrcDt/78Jek669WI7W5AiipM34fZBCDWhrvJRLqTSHVBHs8YYd3MCmU6TprkF42zmCDXYHqN0p3AELYU4g80FxyL78wvPj7Dtvjc+/+LwiZRdFeFSb7qcEgMO6V2b/pQsq2rbrnttZ3RLv6MUXvs/VJW+rUNxjqlr5wenTxhWvXLummVwaz2y/pITqd2UdXR/HVRVgATB4YX3c2COrVULp8OrBcXuRZp2yRDdk7eL3i6u2/mDfeHVzZfzulW3jOyLe7lPOHIlyd6mfzmFEsNjFCebW2fX+G0qFv80Khsn7gtn0+tiKxO2ra5kt74NaWFWtw32RX+/Lnbt18+64tQpeqOam4gYtqBvwwm7N8Q616xq3BCcARFfFh7pmn+gWVBaqEhgp3OZT9JAgMDETa09jZt/O5r8lEFNE2IIVWnF1+R6umPcpuKR9lkJuEUTZ222ZJ8BjdrmtuiZF97n2r4UpbTFG99/d8WKiRZrgxiBsRvZiFZYk4W1tTPM9eDuYlX0gTeTTtCQHKELGuVLVzNImtf7u5pa2BiLR+yC6JbGEzx1aWlf+1l2XuyCfC6FC0mKqR3Ifs5dbakUMeZOxOHA+mPyUC6maSaU5TVzzHslm78VtH7ujFy4jWtZLMAusjar0V3hSC5todQRZwr+hAKQvG+Z83lfmsq2tRPrshuG+6XPURs8mTT6S8RDqNQHclpXZwH4fSH72GkkoUS7WNqk3XeVhYR1CUzCGJeFHFUpZBT/02c+O6+fPqZTJPkY7zqoP2yHlsX3tR39iXDh3wVylK0rIXSIRV9bVXQUwvvfqa6619He+/vXx1ttvj/Mk5gr8Fp11/PDBB+OZRTWhnFcl0YW9cbPUcmltUQXgBNCs3DowNhZu6VlEEdiQuyQBOgR3iwc+3nlwcPzOpW3jv11TrpfY/PMSSi7tUofLB4z1rXXrQ58DFvIoeyqRye6RVsqiDi6zbOu1BIiTo/UZC4KygrnWhiK388rTBGO6piJ3d4ETRI3Yu7Iw9qkP1bYdEkhwxyyUYt3GMyvaTOEzLaCMWVrZTTMHGgNsSzAfj4q3O6pnaCoEa88Yu7sK0INdOqcZpYCbx2C4hTmdupQBu6f8tdloX+4XYRlLdMf4tQ/+qIf90NdPzX37+viCJbMLa5Vkd5thzGBNAkLIoC4BfASOJ7nLywbRf4gsqG6tSSCcvtrsnAJsTCCHk3Ib4mpgmsrdc90da7AcKITQLmFJG5RMLSESTTDl7bTF5M2ncYM1dUQOAWUZVJ/pnCPuPWG2lvvWgrjB7owebdzFtgJwd9VI/jrBpHQNV69k/hAMHcK3MCx8RI9sa8sYRwSINyNs9PL7G9D15uSdZf2xPmzGqXU0ZQrHlQH3yCYEm+iqAtzCtZU0zzs1tgVt8q+ocYByGcZ9pQKdUA2sq+ogsyasaf/K4XHs0HHlXwmTk+tC1A1VcltdTz6Wq7YqcPvzX/zCePudd9U8IPl0x7ffHF+cvzmeml8d+/bouXcpjxIm5bzSIXaL90Ui8LqaaspSIiF7+6Z63qH8VAfijoTd6QeylK4vjH9/XRHVm8JxlLayW1HTtoK6RGwrtS4b3GsUYH/q5nCIeaVRJ0oqbpDTkAz+V5F9jWHafih8NqKi8JbME1JhuHsSSqzXoqJxuG931P1XhZwdEXWlrRlrt/fmlAoSSwiO2Sy3rk9EeyJ9jd7PU5cuwLVxwaKjgFuaZGnoocjC+tum5mtWwXKP9ho6GNNuYLycR4XSnITSf9haQulzZw9O2gFNFq2ET5MGLXS0wRCyvSFsPRhkjIXVhx8mCr63N1Jpp9mDPnW7ECKNy4RL0g39jJuYLmBzQt+nB5gtj9p0rtddIdnULQ7vKNnaicSgZR7a2OUWtDXBNTstpbGaqfBrjUvJiAiXCS/GWjpuWWu9Jvd5DGZIYtEFtExRtxZKcfNi5cQlNaeK99nKCSj/AIxKn2szvbVj+FdVOoODISFgl1gWCKBnmlV2GB11ShRPVgrjlyD62he/KJ7SynjrlW+Lg3TcYfvrso7AczYFOD/37AvuOkI5GJTSJ7KKTim6tlc94qindVUkysPCpZYVyVu+/Pr4sty2k+OqBIGwwsV96pqrQ60yN2NZrrCCHdtvL+uMSyipfInyhpJ+cu+ChOK6hNLe8e/W9o7fX1OH5OsqjXxzfRxYX/WaNbaZnL7MmRs7tjIoZdIWvRueCldq7hifwbowmbAA/z55fQ1+tiBBuCk8ScNVgO9dqnAAw9rCwwAqJZOpiaU5Zv7Nf5xaSK30Zk+212DGmm93scm6UwWU9KC2dvq6/cwtUEKJwTpOZLUhByoRGK/TywpKL2ARGxUaa3PlppBMLLOp1TbEU9piaSZ/4/rJ9Pkqk7ALz7dpmlAli4B5HHuxMSUOfvdUi/zlYdFWORh+1QHxJOhfoiOh99NjLq5R+B64cXzPDbtagaMb4mpk0jl0KYieUrEz/nNpzQngmJvXqKZRRcZhkLNeGSfj6by3wjDKvOV+CKXeROHP5L1eXH2PRWJgG3JmCYzGQqLlawPzt7I4J4cJjEqbKeNqYaILwskBe7D7VniWAdJYkRPwUjiSCaMEFgh5V6MDQvDdbhqagE6TqoSuj6994QvjB59/bnz7v39LgoekWbVSEuN+VWFxOo4sLkhwSIS9/PLLSiU5P771rf+ur5+MlyTMPrlyaZxRy/UjKnuyrPZYey5/e3z9wPbx1A6R/2RNbCzKfdPy79yjOd2rmRLjeNudvUplWZPQlFC6LYfPJTUu6vuN8b569/7exv7xBxsryrdTba6r18bRjZtTukW5+pmbBCWCzmRPsv5xuaMgLAhqxWf3ZRKAiUhJ8LprT1kgKCmD3pA7Kfdhh1rzhvWqGuIC94EOgBXgOUFKtOvtY5D93daylU+tV9NXosSmlIappcLQQx3h2VK+Jry6Wet7avE04TLCpD2WQBn5W++nFsANRbQrx/1CpCzlbv8vLuBvnN5iQPff2faMJ/qhmr4TsWOnxpM1R3F6hyunrwm/x+e/hFX5rHlXsJ5YBrEuPGn6S3MvfLCNp8CoJi1jplQph5l7iy3sDYjmKmFhDIH/LFOyQdAYbULzu0n/+Ypw5W8VTrb79LDwa+2UDRNt7VCrSZJxU2cXn00VawhsiDypBlmDizSu1f59hN8UZ0jtIzGglWPGWLtSg1NdcMmSH1GHtJjkk7HlbzCW3TvNHJdEI7PRqdlEnl7l10lYUU/9h1/8/vG1lz47XpFQWpMbd0CVKFcOicn9yUVF4HaPy5eujceeVIMBvc6KwX1InXVPiNX9Z//jv4tkeWD8+V/+xfjbP/13FElVB7dzfzF+dt+28fQDgdRq070uasC8QODtIpIipDbVM+7BtoOCtJRoLTrAWKNShA7/9ms67NvG6/f3j98R2P1fH6i07mXhNxcvjuOqYtnWbeOPTYuYCCMv+TQCZitAz4ylxLynIWUEUVsP3bmE91LIztdkxhzg0DypHyGuNO512NtJwPXZ1TdgnnDnoKZwLVMTyjpvq2N2f0wK1uk9gNG8sNy4IHu9P59WXu11VOBESqhTmVro4r7PJnt3/aYugRLvIlCIz1SO7eTVARzGnBzK7B9e//rMf374zfXTp4Yp/d2dT5Yl1GZdn/H8nPNuMcKjZrj1u7aYZp8fwh+YjQ8Z7ltpqMYD2sLwRfRBW0KOqiX5sk3rdv+4nUvDTqyVKZ2+hVFrSCdIlllvDWErBrdoytROZC7WkE3gioS0Bpr439yXv2m/p/9YsWbNNeqKfrGMDJjqueNeTg9LYx6zwCZzw8tFv3BTZkDdWJHFqZrkTnW0MFiBcYdyaXpT5RDB03kgDAiujQisKiO8IObvvfsK0ZMYS3KvMJanlGLyjZ/4iXHu7bfUjFKtrHTQXnvr7bH/wFE9487xyceXxtf/3s+N7776XRMqf+ArX7HV9qbK477x3rvOedwjtv4uUTaO7l4f39i3fXzu3lW95+ZYExlzh6pg7hKlYyxJKAocX922X4JKib64RqoXNOZkdWy/NW7s2D/+4u7B8W8394//qZLJ90TA3Ssy5mFhV+22Mm+xcEqpeU0SNGmeWGfd9/4yQ99zKByoXJspNjeTuFoVH/mbW8JTkaEs0hR3q043xk+xrGOVue9cCapeV/ZMp3M0ruWoWmGzCJiA6cGFZj/XcEMnbbe73oLO1hTPbVoJ5zHKke8ZD9yuxoPbgmrh9aikYUwdYW6KCUp3y1lKP7P49ET7xyrOIYhAmj1gU7P5YTB4+ujeREkGETIAACAASURBVLhkbKL6fGuo6WEtF1D3ag3XOU3GAyzUpvfmXnfAWOwyAdomCXPSjrjvY7N6NqoQ4dVStMH2aLNiv1poFnbQVlMJSlY9LlgikW2utzBr3z+WW+oudZ83lyDVZ8L6jcZtrdrkOgtbu6wKQ+sgTg5gHyjcrQK3+/6mN5T10+VQcC+wlsRUVNTo3rh6WZieBN+yQv1Hjsqd2qVW1vdVOE/4zn1F4B5T7tov/u2fHDeUbPuWiJArsn4uigD58g/+sHIOBU6rrverb7yjzy+Pz6qJwGWF/t95/72x58CB8Sf/41uiEKgVlv7J11Ma0fz4+cUH428IU5qX9bO6ov591GNHMaii5QZF4/Y/K/Lk9bHr0oWxTflbCK+7StQ9s+ux8Z83j4/fe3BovCXvcs+l0+PguU/GoVVyuahYGTeZl9eulMFsV5rgQSlnE6soofTGo9qNmgV+Wykab9T1gQGwyOZ0uHOYYxV3OZgu8ZEUHjCdtH16+GzkvDDOVKnQ/jXOl4BKOv52BkCibLNW+m3A6hm4w00EGF9RWXqvzeJlttJLaIP9MRGdIPyoMOq91ilafDZcqYx7ywmln9sjYLN8WwsD/ReAr6SzLQsYrfn6aHmItqT60IbLGLcon8vGSv2iKkVhlw4LBM3Vvm3cqfjlmdbGcTZouGjQkO0wDRPPahHuFyFU9y4zfsqejVUTwuMUD7C5D2BvDTQFrqOR87cWsHHP4mZ1nW2e24JU1go0iTDMg/20FRjNGHeT4v4+DFV3KTyqKXWgQc+7zE25b7ObmE0/DQ1Dr8CNIJ1zZVy9+EDlagUqCxsib+v4CWWULytF5/5VKuvSbX0syFV8VqkfP/lDXxnnVNZ2WfmJ31NE7ez5TxSBOzR+6qd+evz27/zueOqpp8bXfuzHxtuykO7oIH7vnbfHW0rM3aOGlSQ5yBwa28T8/jlVGv2pnatj/65r49o+Rdsol8z8qqfbeOK5MT73Y2N8omu898bYeU1Y0ty1cUPW1ivbHh9/eO/J8Z8WHx9nd62PY1ffHkfOfDSWL0ALSb2iWWu7D70VD/up+EdtbXYInfd11AlXxiVpZyx2PtsWrKtEFNmW/KhUImWtknK+oK7NrJWTaEn7oeSy9uI9J3RHME2wxtq0UEP4m9ODtNciEGPd8mpAexb7SVR6mg3gahNWaiXgyr2bYEklsF1lQHNFlJED5XthSbNH/xrJ1Hu9/9RlbbacUPrZxeemlhLHVQvTD9f+r2WEC6iHlJVDPbUe+iGZ2FRVTDh7skH0Tf/clkaqJLbEDrnRYXpPeC94uZT6fJeEaIvCWI9dp2hG7t1VBRssnLyXa5bWyd8I7SXSFSHcrNcSyCUQed5N0xFStjQhWwiPlIOINsVAs/aFHYzWJXJVgs7mPq6p3t0sZCgLnZTZ6RHUwI6VGaqFDwLzUeBtuwTzTgSO1o0WJsoHf0Ug5vaDKux/T1n+t5y2AJP7yHFFyPaDl1yRJYDxsmChtEOW0T/++z87roijtFc5imviI51XO6y33nxHZMnPCvRWlppqJd1UaslnnnlaKUML4/f+6A9U42rJFUi3SejCzL+iXLgfF07192T5fHbuligBwmWUXrJNkax7Clrc3rt/7D7ynNZGkbmPz4751RsCve+O18Qs/5P7R8c35x4br+w8qGdYGycvvTMOKLF728UbxlNssRdcMJtZ3woUd9l7yBZUIrWtgGwJaN65DiVX2tL0oSy+Wbvkru1NpEoyw/fFLSLw4m2evRjPIW4/+8A7t34fdy64FC+7beTGGRuNm2XeGwLJ8ISupf81hWSCl7WlNNl7eltZhzlX2VstWOJVRNF3YnDcs+CIE7jB5yq8qm4c0DSKVuK/8t4f/jUi7FPs+/YzC8/EFLWWmLpNKUY/PfAdBrUG4z8ecmYie7LdTQR3pmR1b6yIsSytP+aweTRNQpwsnhZXQoBXZ+3HvK4UAiy6Yqg2AIhmavKcyWYkMWqwrpHNZvCCBuvpKIW2rDYM14wQmgq6WDcJsYOLKUxM/zPyjMWMTrE3QuyKBtoyAhxN2D/A6FSQNA+phUcXaOtNNRVCYWobJ9ImniTXksBsIaUE5q54YEtzag2mQ++m3K4NlQo5rPwtpW98RBkMQO6NcfT4HrVIEv4izGe7xkmRviU9w3Edvq9/9avjk3NnxkHac1NAT/NxViVIrl6+7n5x93TtV0SUPKwSJguiEHxL3XT3q+EovDVkITnorzx5fDyt8h8/qen9Kf38/HZF2RbXxsa8Elklt3fKlZ+neqdK54pQPm4qSnhGTU3/WLUvvzm3Mt6f3+8aS09vro3jF86NO+c+HLfUsICQNq+2SC1UymLn9y7MRiI3AtyunWP0he6WcCoMqLvVeD0w4LQ/NiRs2YuNVzUthL83dMGBb8pL3PHsKbuHHRVtegbuVmOObcUg1SwwAqjPehj9bO3utVtubIr6TfocytDctPI22oMxnOE8x6lQmuwl11Ga5kA6cFQuri2xivh5Difu8Pbxa6e2GE/pZ3cTaQl2lH8ZcKjpZQrbqsjPXb+7NYytqXIzEkEKYztm6lQ65/sKo5d71nydRLpynZbesQI64THdL+zfs7dKmHhxPeZYLS1EWaSAkomeBRfI/e2L0zvWZT1msZ6mAsRiiwBLHlEKtMuc1skiVExRMAsP8rzUwse97AU0z4LlXRHxUaGEC2C8oqJ7jLEJqnwft6STeB8WSiTHJrE4RcbSREAEV/08t31FB3rnuPCR8CkJAlzjlQO7VLWTjFJFtFQUDEtrQQLshL7+rR/6wfHJ2Q+VlLs8Doh3tLJyQMTJjXHl0tVx7sy5cW1NxcVkwc3t2TM+kbVx5pOP1WxS2W0ucCaXUQrkvzyvUrj6+px+90WN58uazxflJ57QPB0hC1/5kuqpZaB8TdbTny/Pjd8XDvXN3XvGh+IC3RWL+jOy3F66cWk8cfPSOPv2KRWAU2G/Sq8J8E+EMZQJhEYAXw5rGO1TSzR40jTSlXFagnpPZw/YzSsyrukdUojMI8KKdXBJHqxbbQ4EylRBgRdRBLCU2IxV225657QlwEOThBp3YYpYaV2ra1ZpWdC0Mi4c0aV2i9/mYA2RWrO+6S0XV5B5QkCxj9systVXllJ7DO1mTs9LrKsoYAmlrUae/PtLz8dyqQNe3wU0qwiGc26odVwSFu0ziRrpt8FXorGIlEUoTcmMpgXYVYpPbd4NG4RrFkbjEKUFQUKbk0HpfWA2WBpt0XQUKmHNmNK8OPC8ZmvqNF+jAVILBOrWGFuqiggWlj3mCKUWWK46qEN2U/lQyjrQvbYrc16A7h5a2dwSFQAzXe7ZnYdrQSflI5uThW9LqTfuo3/vsrfJ+GfzZxyPWkrGp+wix924r/rmLnOxQ91FNpbGhY9vuRQH0VJKcBw6SlKpwHDapWvDruijz8jyeUmY0TZZU9/+7rfHsy++OL761R93pQDSSs6ePiNLacc4f/XKuLiqNurfe03tk04IFBc7m4aRlapxemH/2Di8PDZXJKAX7g2xA8YTyhk7oY43h2RNcgDvKBJ3U+25rmjOzykJ9+z95XFzQZwlERLnb30yHr97ZTyx+vHYL7zp7Xc/HveWjvu527qdkChLIdldckuhKEgA645gtfUDXmfQ25aU5gaMSv85VxNhzv7lgGM5VASL72ln1XgT+6rJim6DXZa2LZayag2uV/VSR/2wzDWmWOgqfKIN02V02ipqgqyz/+u9FiLay/05fu464LjqnUKD4ORz0wBODIh284156prm8dmNkxDUWIw71edaeM0y2n/91H/MsX/k9alRAgC6I5CmI4rXnFcEUpJVcbl80NqqKp++i5+ZFOnPtvMWly0dbHNo+Y3dOExy/tnSqoqCLeERiAi58ocRPo+W8HBYvhiuLfERIE1gzOKnSWM2VMbusC8RQltR0XptwbUbmRSU9KaHeHhb9VauXNIib4INbBObmXwofX7bDWE1dMegjndp7hmAP8D2w0KptV3GPy1a11yoxgWSn/ewUGruCs8wxc9wOcEr5LbeXdI411QL6Ya4ODslOOect7VrQc/CedH9dou0eFhfnziwfxyXO+ZQuMZ56NCxcXD/YVee/Phj/btyZSyqWcB5fX3z1Kmx7/AhVXFIaByexE6NbfHm7nHlwNI4d1LW1OHFcVt/36cONfsEdu9CmIs8eUs1pdUoS48jK28c0AFTKooszGVVFjh4V1Uu1z8ax9euj7V3T48LV7UeyyeqwkIEb0eeOpCSfQoXKfvDlnu9z6VPLLza2pX7LcEQZZUWVm1Fe19DNzAeWMzu2vPNqWO+EQgTvAgMh/cEh4jym2A2GY+rlIJTSXi7QQJvnTknkwgZhl+do66Lj+XD993Tj1u1Uu290j/bunJ0N222WugyNlKz+FvXnzdk0MKtXMl2U7nur76/xXLfEEpZ6EJ99FDzYrJiPkaS5/CyCeyDOwrGwsTPj3ROVMsHyqHKJOd602AJlYuVBYwQgoh5T9I7k52cHiaxf+7IWlywqWvGrZv8hRZohrXbeFP7ufx8CxbcM0fWsgF7kbfB6C6cIBu4y4c8HIUjKXiXwOE1ldi4qsTR+zpwvHdZ3Jy9+0maJaoVbXhPZTnakuM+7TY2boFrwDia1Gi8ooRWW0+MuSs+hlwaTopJdwhJa/k8V7cC50xZEKtQ3p5FlbnV12tXb/j9u+Qy7XQVRVWQVCusB8LfljXHB/TMP6Da20cUebugUP3S3n2qbKiGoCJNUqj+e++8ISrBvEL3O8ZfvfG6RIq6oYjB7UaLrB/4n+7wuTv7x8cC1N/bvzA+OX5gXBeNgOI12yjYp4FtLKiJqcawT9blPYqp0RlGgmNl+/Vx9M658djGx+Pw2pWxdOv+eP+1D5WCIqrB7n2TchwJdbNUsWxS1yhCGAVkd5x51FdcU+bU7gz/aYwuqle5hR2RayCa96RvXhJf+XuIh1FcPrRWjKVGSxDRFdkWjf7Q1lgHICwkKrHWEdXCaPnaqUexmJLA3VZgbpVyOuznxoEiAYMtdokShI4DO8adSKOp2vD6vSN+vmmwMVtfRAPL5QwWnN97TLYY58a/ePP3Shw//OVTs5T+wTKWUhaxH6hkjgVII//kWM2i/21JtTjrCUwYNG7ULAO1BVTzdO4R8nb/Kg40ZRioMqlJJEkXIYFhpv/MZIWzY6GSTeKxIuhmNhCmLVG1tnZ4U7CIdDptd4zP75AGZPwT1w4BVX76FE9C2JJXpDbiqvZ789ri2LxNi6Q5CSSdnb2QACnaHuD5jvrVzYZs26+fjQgxZkBca7GK1jSI2u5uQsMInySRJhIajcwhmkSL7EIF7N1UN5k74hfNqTTJnDqHhIeFsEVz5zlEDBA2LIuIgnniC31eLdbvq7TqpcsXxNh+XPfapk4me1SmQ5bPtUvqcLJvnFYlgL/63uvj8eeeG6vqywe+vEMSySw0ze1Twq7mdi+PTzR/18TmXgOXWlxWN2V1eVVS7xodb3R+j8jS3KY1uCZM6cb8rbH/1ofj+Rvnx5eY33NX1ZH36ri2/dDYTileAffMWZMRu/FC51d2snin62Tesk+aKBvmf1mijEV5dswhbg3r291ousQNa9FWdyz7HNrGL1NgrmECXbd4eLixnmeNt7EoPmeuks4O92M9UfBh62ddsIQcfUPxFG7mA1MCkPex7nYn9R/PjmDun+OtFAF4Bnhvi6ujfMzdgmqRcR+6KltBFq7KOFoIbjlL6Rf2f+4hN4aBw91oKd796x2NMP8hrlALGU9mu3McdEuNHFD+2YLRf1wzWFSEi/qVuL0Shw/V90CW2HZFsOioAXmcAnItEN3K6a8RSm2Kt4VCgbOmE8T9SjStgfhJY0HKiswA4L1Z2InTWt0ByHcoZ+vSxyIjX5dQksGyKLLgyqEHyhdTlGsbQHeSYik+H6GUpEkLHU3FNGM/FuMsLjARYhN6Q1JtOrWFA4L2Tsi6i8JXtQCio4CfJbRS2Is5IyCRQEM2d5VN0RzqKmMvuJI++/knnnDayfUb15xs+zd++KtaBwHRf/hHY13dMlbUrPJP/+IvlUyrLifqBYflA8hNf7YdHDAJ8SMqy/rYyhED66sqO7K2d8/4SEzu1UPL49puCSDy8OjaS1VOKZb5u+vj8L2b49nbN8bzOiTLqtP9+qunVORNFQQe/6y6KGu9NpWNrz3UhQfbbW8d3m5940ezyagu7sdhxvIpXAbL3fiJ/mtW9AQULtyz62eZesGa+Vmzfr5fpEXW1+7eFHZoC5Z95s4het+6BDjfbKcIfb18zRnagCtlSljFQqMUcCJnFpAV/W3saKKoytpv14uz2MKtrbumH7huFBE6zYepLMbYqthbRd4YL+fzn73+O1vLUvqHy983Cb3a7KsDkihRepPxYKkXnYVKO+r48o9uFjfW02FobeWQLELHGmiaWb2hEPW6iolxP1XEUccTZWerd9qDDU2ehBIVKSm7a2KYwvGPCqVHIwvWSLfjflnp2PSeEtwak7A76PElgtGLmGdrfCmAu8ll25bGxfMCQZXJzh5eVPGy5f1y6xZvat4QWhDsMs4Wwg4fFz7WEZQ+FIsCySeWUpniuHaNi9my0pwEw1M0yTlswTXcwLIiU2xoNiKdXqL9Uz0g+FgJpWIhG2sT0H1P+V0ruvbjKgf75eeeGcu69qKqBCwqwgaYf0u9+7COvnddkbBPLqgKpNw/Jetukzt/B6zDNYi0XghDjW33ravjqb0Hx2NLK2OHCvvdEqlwfd/iuLGk6pJqHXTbIfF7ogLcG3uUB3dCrPIDEkzb1ITgunqavfbOmbGqri079x9X1E3rjXm8qZK2PjxZc69XAftsuC4zbNxFP5u/poWZLeHh6JlxFAHb5aZ0VcZ2qRJdC/Ad7lhKm3RQxt874hvl1ALP7hfR0do77GtHdA0TYEOG1W1OEOcJN5rDrzFZCJGNUAz0lGfOfu3igRlDrCC+dpv0xrYYK9flOm09hwRKelHSlrzXmSvmUf/Z7a655F6+NoaDLadt45++9m+3llD6uT3Pe1MnBB7fdlJAzCYehk8wF550WijtYap9AVM+SFFAM+Unyo9lrppftCnw9ca8NoXcDgslgc87pan552YCEBwpVQpgKAH2qFCanVzni3lTUO2gqQtl1U20S5JsvVn0freSRps50tOJul2QK/NAG55tD5bGx2dVN3xNESPhYEt7hckcpRLhNc/J9m0SMuSY0szwEUuJsUzKuvhe2YCNYTTIb9eSg4dZ7nXgIASva9Jos4JTzQGuSvG5bB2FEkGZjbgoaUqYiDiVGOgUo2iPrJS9ErRPIJSefWacEDt7kWRRXZM2PmvqmPGe8s/++PQ7Y25+cayB8cmdu6W52rkojIkkVo1NxqGu+WDsFU/rkD77rDqbHBG4el+dNW4pGrgu7/2OgPYH1PLmnXLjNOMqGndjXLt8cZwXGH9xVXO958SYk0ATEqRnkLCihNoO1fXWHHGALeSpdmArMWkV7b9HeFfVACaQ1dH7OHBk9/P3DSK2vcbFqm5w2dYSY9N1U+0i0a+2zlEs3dqrFZhdJu7h/ZLz0Ps80efGTMNzA2SfVYzBBgM9tBWWCGoLxBqDrtsYZGOIFjz619ZYW0EtXLleEoqnWRS8tykCtgoKa5oowMIn/9W7/35rCaVv7Pv+uG8aVpunBldtyk7zaeDCUGKB9zTDuCe4pTBfbS4bxKVTR2pbhxgowYbmZAPIpL+tTPJLCqnvkpu2R6VJ5iWMtom3slP8FmryPKCkrq0FDYP24GzCMqM5vM1ZYuI7V2p9DaLjTL1xhFUBiLUbQnXQNcPvCPDcC9cbNgIPk5fw7/z45LzwlHv0dFcB2OX7ZkkbT9KBnxMZkP5c9HifxZQQGl3ZsH13NhjhaTRts8gDtKaQXm/0JnBOuVbFsWnLQXM4ZXlTvxwiJ9dgjWTVUp9cLG2CE0DSTkCmK4vwmn06OCdlXXxepMgnVSFgQR2It7vZgDAgFXh7/dTp8c2zZ8ZNHaDFfSvjhoTDLmE9a+Ai7AetI/WrNTNjv9yTXTp4j6tB4gmVjt0vS4iGD2ty685dvTzeE7fpuj43L67SPQHt66prsikLavsOtQifOz52bT+g2kUSdvevqW77Ja2zsL5tqr/UwRHz0bp87bQ0ifddWeBYJcwpNI3VG2rrVIIlgHiSbLuCZwdugukoJUbCi+vQZ5C1XxDeh8ABg+qXz7IxnARLXMWiMB2zw7FmXFgwIfhk7ScVCZ5dW+640cl2iBvZljxBJc7K6k1Z3uVuu644n2flCgYJbSC4VO9d8hPJBnBCMeeX82f3L8qPagg0U+j2Uz1n4T0BrSQi/ivvbzFG9y8c/IIH1qZshyyte0oDBbOJRnbmPTiNFpWHN7tUC5nurOhDTRBESBjJ0r5ztFei3K0meUOafENh4g0t1k3lTG2IeDivyMyS0FD+LegfveSIjtE6mg6qhO7nJ9pyyt3hILeJH3eFDZIqg2wO6tNMNW3cToDiRPOm7pVNb+MvU3Jnb56d4Fu6NhgBloyJb0UqZXo6mmhXoYWfteAMnaEilO2+MkaETUclG7ub4F1lujfw3Zo0bPLgFr1WwRqyNhMmbzXSZAysDWtkwWtr7K6rT56QMPkBAd0n9yyNg9RTkpWzLtfpqg7GO+c/Ht9676z4RVIcKBEsMf3brXrb9wDo6eYrt/We/i3euzUOar4/I8zpKeFSyxoPAouONBdkNX1HzS4fqBjctZuUn020aZdrFKW0SBjpiXbZGtJcz8mNj0sdYLkFPesbQRy3judtaIF5YW0aK0qlzszzFMtBwSY1heYADUInhaVcHjbJxIpJK6ZYQgm+2M2GbMme1IFfE8HUNISCAuJNeGeUYIq7aWyz9kfzj9p1a/cw0cGMI98nCm6uYJXBtcLVfxM6iKkyOnF2F8M6j+CKxdXYGIbBbJt67jmvvD7vEe2rf/X+H0yE8Ow3n1r07RsrArrLTWtf1lKXhbLb1kXNgnXw8kHiQKDdLd0TrsVCEsTog6vld4QGa8fulUh0tyWUbqsJwG1FhTZEnnsgySWK3VgSULqgdku7ZJkIWXJTyjssJFqC0qa1cew0lBmP0LTPPBsZsQkL6ZNSpPHXm8LfYLi1lD7bBDh3ui2fu83qBjntTrXvPYNVtUBpLcb17pE9XkI8Bt30UHnTGv9HO03bT9u9K6whAi6byUqCsPSM+9abuA/bdAyJdnZFw/68D7k1diV7Ml8SRguyXI7q68tPfGY8Ljb3oaXdPmAbmterqlbwrsqVfOu9M2qDpTUAOyQJlYojAmd20W9Nz2nFo/Xcd1+F3uQmHpewf0blTA4idKSA1rQ4l+R2v6qCcKu6zjXRDLADTZPQ3yYkQY3Re8Utm5JoHGuc1BpZAIS7K6rGAWpWP793S63Cnnh2vsdti8IJhhJAWHtNz8w9ES4oq1ZC1rsI7SqhHEtKuJ0x0wpW2FqJS90EXoPTGme7ik1EZExJ2uVZptGu/FwsfJ+dnC8rC4Pw/Orh6gZd0ZV90ORKKyF4WHrNKidjS5Up0M80G63sFJvQdNIKqrvs8Gy//O7vby2h9HN75b4V16E1UFsTD2lzp1y0uRpOzqOlIuwGBmclq5FKxp58rKRNCaLbwhZu6d8Gbb0loHQ8x6JwoEW5bCIdq8SFtINcNyJJRnmwzjB7sbiqDERXpGyTlNmM65OcpC55gTBBGxg0Lt6JMR0tSjN7Jwe4E1xL8HSyJpqJ6wKiRhuHp+QoCkBiEUJtxtcBiZ7k/8LjmrDdS+jQ3nqySY21ZTN2oqjnywTAdElpXKMtId7bY2hiaB+EVCFMBI8XY8ZEtyDTzwbGBSQf1ti/8NjJ8YzIk4eou6R52tQ9rwmARij92ftnLFjuQ52QtbghV3AeawkrR0JpXUxwomrLd5eVS3d3HBPI9MKBveOoXDPcu7tK4L2oef+OrnXquhJidwvkFefL7GlZZT5QhgwiaHjO7LVUZvDB4v4VIY2ViYLB+sFyoPZ2wu1dWqSjph1x5fPB2iLYOoLFocRijuWZRGwzzy00GheMq9Wf6SoNUXIC8Em/KWwPgc7PiazFquJrXLspdtQW3yRKpvdhrQGLhAQZy6bz01rB2WIGu7RLFkqMLTWtGQ0nXCK4nsnnrwyMQByUjA4s0AKaOTGhl7nxOO+PX39/i2FKCKVJyoP9YDRiRd4MAMaXdhmFEjLTEHr8WP9cOECiIbKYwCBycpWyICtKFtK61ktlxUQFsIenMhcyIyW6FgC4EUryMXY6hUCTz4FvLekoWMzSOvL+OXWxk5PE33Yr8RNw01GiCeEsFoO1EwthrGGqbYxZVGTLzPVyJSYgdFVzjGUfQNVsbF2fjcEzmsKPee5DlQ0QElyVKnVEsyMjcR+NU5Rl1CkHTUDlHuAaboRAmBkBY6sh7ZgSnQt3i8OZTieJ0BmXQHCBCxawaiWD8NYYd8kCEcVyfPb40fF9x46OI3LhFiQoNjWm62Up/Yn6v2El3WUt7Rrq3lJKuNH35XpviEpAatv8hsiYGs9nxN16Ub3tj2ioi+LF3JYLdlVRyTPCCL99+qxoBTp8xrzyDMb09Ll0igmNBBwMjloUgPaFqzVOrZO2SiN0ooS6LHBbDTm4ObStQFkylAlzgfXFPYlo4to2MB0Xanrwm7/G/mpog+va9dI9blNpASqGFRXWV0qH2Oru5HKeZyZBdkGCmmdcl+C392FIpCpjlqCJdZ0zhyXWyrMFWiKOwZXc5QcLTPeO5RjFxj5tXC1CPzQUJhoscxKJ0/7dxDqVRfubW43R/Q8klNK8MEQw80MaM8IELjMWzw2MhUVOfWwOX+MsORROMkXag5mY46MNrfdviCNDDtSGNOqqHLwNWUsLClPvvStzVwIHYbRLWNJOmVlgUNyLFuAGxgHK1X8NENJda5K7HAAAIABJREFUT/CDqxaR0wB0Lyek2jqIu8mrXdG2jmy1YL7WgWbB+Hxfr12ByXNw4H2/iozpmuGz6HngXOm/tsQgpvGH3jAdJeocwVl6xLw2J9prwp3RmLrKAeN29ISNWWvSVmsiQGSRKzCgED4uyU1hQAik7izbTRgnWfMcUJ6Zg4+YZDPrYK5oI3722JHx2cdOjKN7VXPJOVX3xjWRKt9WS+8/PnVGvdtkPUHYIwoItQAXjuvJQnogBUNn3e0a0z6F+x9Xx48XVODtgIDsJQm5u7uWxu7HnxnXF1bGr/3BfxQAvam53j0JeyOUFpVczKFzd2E0N4eKta596LnwnFY2v2kPXcu8o42iJUgRgYldvx5+U+M9qUXUkcxYELEkCjaqw4s103WLWBv2dCfDNqbVeySKJB4D70UZJlCR8rXc20RNzYsxLpSxBQdYWOdUZh9acVZKUgRuAOyQMHGDZQlB+yhF0/u5AfO2hpmnTua1x6D5InGbRUfZxVpO04/ZJp0WtlJOUCb+9VaLvv3MktJM6hB3LlCbgBxKrAfwGdRbg7IB4viU7YLJYbS2gH1cwCMdb29rYm6DQ8hKWpNwWifXSsJpUeH2FeVI3cc1IDmBwwXxT9ZTR+hIBaHjCUzv3CflVbKxskHaZOVgckCbkMZCsGGo6tfme56rGNPaQD7w5aPHJ9eGlIBpHz3V/9oUn0Z/uoZ0XCvhZDpYTAXRDl52tTRHsLcRTGh/XrGQKkJSmEd3QWnrKyVTYiFYQ1aYtwVx852aB9VF8XzoCuMzoFwFzri32dG4O1hQ6miyX2N+bGlhvPzM0+OYhNLu4kJdU3fcN86fH3/60QXhfhqw3LUdOvRra4rAsf5YJ/rvjgSSIG+B54pEChd8+uDS+PGXnh+HFcQgovVALO9rSjc5p/K8r7x/brz9yhtj//I+5eSpgSUMZIDsWjtbDLiXFbLvQ+41qHrTPE+s31QB4JnXxEYP4z8KMeBvyKtxpRh+hEzXPppGWmNx8HcEyrqu1RhqbOEomCiE5rPtHLcEbKcVevCguOGpd50KF9MyONQK41rsr86R8/7TmnZpFiyuuOOJAk9cuUoNsRK1VRUXLkB27t37NIGM0Apmk76b1W1L1IGVCOzZSgUkaD+Q4Py1t/6dn/rR16cGdP/c8oshUSFQGFVplAazW2BhhdjVcf6ThIgWlEVo0KwXMUIp1opRA70XUx/GCFiSkumlaeEibR971FsL7InkzZ0Aspr7hDe1KXDdkO7SnvOiDLSGSO+0mNITAYBl50MezRjhWbVs7M4ka7uFEpLNJDn9NzF5C9xsMDPgfSXt6mpN9WexGQNCDA3NRiI651bfHLRikTfA7M67bh2d3LvdalTfRd18MOTuoOnaCnAoWa+kNsTisyAo070BUjcndKXLpE40/mHrgo2IgC1hyHpt4iLpQO+U0D0gF+yY8J8vPf2kGNkrY9laX5iSEnnfPHdu/McPP8QPU00kWcYS9ndJYZGygDDJxYm83aGciyoTKL1tHFN76+N7FsYTRw6MgwcOKrVkYdyQiXxVlvAtueYfvvnKuHbhfHhGzLuug7UJkRSBtCbrAuGxS3NBpJZnMx0C4VXALB16cZX4LHQVhG4nTjOodt28xhoT68e/VVl/bSU156vdMvYA68erBVAsz7RWbwuHv6fjSCK+DYgjkBhX8KyU1kE5BqMShiZlzD5JdUh5CJXqYcGt56IMcsMR3vPGIJOIzTw7ym0OYWCFFjTdlsvdfbw3q+Qycwju6ayAqtJR9AP2qDEx5gVhrwGsazy4zr+51ZpRIpTadeFB2MwInI6mORTuxEVa9lSfdj0IDzjNqq+IFm4H+WuVa4ZLgJGzHW2G26NFukuNJP0OcuQuRdzmcCk4VLiDdlsqeRYzuX10cCdAVjQT+E+ZoxNgzwsZwiDPwqawz6+xd/jUi2yC4pTR6g2GWY2mc9QrJDZeCUun5xsLn/SYwotKe6UPPIyd+AQxsUPpZ+MicNhg+P22InGPBXRb8IEfFM2Aa7RQasBztipCN0QwUlUaj/fHIsgmttvsAxmh1nSNWBhaH4BVCZoHt1YVMdscR8VPQig9rtrb+xbEz1H1yqtqcfT62XPjv6jX2zYJDFf7pnYUEUPV7xZdLEnYlNZ1RGoFQGgclMt2/NB+tf0W70zvP3T0+LglhviSKszd1t+Xtolq8Ma3x//6X381divax6HA9d2jfDmA78yHXnLx7VKUq9qE3imGFKoFBxkhwaMiVPgaS7lTOXLAeTm9CaywXK3Gq3Jog/sxJgRQrNNOmsbFTlQvBdeSuNuQQWOCOTshxFqB6nn4HQohhNYoNISKyY8aZws2KxUL3gDOWN7G0vSZNdEWQpYMZohAs7rR/8LajqDqxhdd/M+tvnyOax9zVnANG9i3ZZaqAVQx4PUbp7ZYlYCf3//SJGwcF2Da7XVSQrYsjw5bRgCkgWJLcvuo5AvVIWmCGBPug4swsOWkQ2SXRNJdB4Fr7izAMxOr9ytkTW5ab0YIgKlWkA0ZgdG1mKcujvlFKOOK1HUxtWmrouAMXd2vrR6Pobrp2k0yb6mEo+2OpMhw6J0mAFiKG0HJEr3fJXM15oCfU85XrMdsgNbksTgD+Fr4ASgDQFZks0HKtti4fSdf2mUAIC4rKlZjCvA19tRWQVuSYBy2HAHD0ZrqYBKhtGN8UVylJ1WSZEUMb+3QcfXKtfG9D8+Ob6r64z1cb9ZOB2WnIqJ31CjSHbeZYGFKmP1z9yTkpG0uX7o8jhw5No4ePebk4MNqy3RdRMajR45K0F0dLz57fPzVX/75+N3f+72xb586oUggMX8mParE7pL+7RERkD5xt0W8bM6bLQWwvbJ6eBbmqXPV+D7RpylJsa0WTy6C39cIQdUuGlFZKBAlNBof4t1u780OdtQOXlSwotvC4Tq9h7GyNigE9iTPwJRwPYRMzkPKirjeN0LU1nuoBghP31sKkPdiLULeBO+xKzdz7yYddzCFeWj6QisfypTgXUwjsVQQoJSOhGTNTeYnsAXP4a7MCOXyin5lq0XfEEqTF6Z/afSYjrF6QthKI0hMxWZQN6V9wijFPFTBeJ6XRXOBKT4/AcsLhAY30WG6o4NgU9hCBP+qqPIsKhUO/TesHsLoD+f2sMHa9O7yKhx4DmgT4xIxjJCKGxCrp9myyW8rEh9b2BG0YAksHkIOV6GZ2Yy1Q6wmUfIZwtb+Ly8vtl3GzJPdjbIEbD3JKrH7ZqGbAmSNOUyAcmNPnemfErkN4POZRKbIPofL83Dr6iZmdlspCzXmCgtLAmaH5nFJrOs9Cut/7uSJ8X2iBhyQUHpgoXR9fO/M2fEnN1SSBbcSTIW6SKJkSP8rJxG1oudz7RJ4ZXfkgqyPM6rB9NGFKxIs+8eKmhIcUzLvU2KMH1P6yTVVIXji5GfGv//93x9n1UFlHpyt3GYEsg+XxoewWj68MrbvVnVMLHXtAebJc8y+KOyl3RwnnJYgT6QTWEGHHFa25qgjjy3QnKlf+xvBtbYWdyZCKAXjWtgz18GYhH1qvVZvrsba1HUbgG6B2Wcnhz7UhrjqCqTg/ur3/RwIEF783KH+pid0dLHX3fNS1j1WT1chAMQG2zKNAEFHK2+Y5IU39ec60ubrQgMofKrxLCcNY/nqWX95q5En/9Hhl/2AXSZjobRIDIQQJJPuEPJZS9ymCrTbkPbIdPIIo7rdD6dY1CKHaxRL4Q5hfoWAw5CuRpO6Y4PHXggEiH3i6TV60ZpZ7qicFn9NoVZK3Db4nUhEhGxH4Fpj9EK2tkNQ8LxtsfgglHuFjDHgXJiQrS8Ws4VdPV9C8wnDJ1yfsiKeQ3+mgEYsyoqodEtp3Jl23yzItQabKltr1k7hd7itYBCdPd9zSpjf8L3dtgDkzC/P1JgXgQrcZAP3CEFZSkviK33h4MHxZVlKJ4nWaLznxCn683ffHa/IVdjpyCZugOSPhBk1r25zkAkgFEZy34frwXhX3VDOqFolFR4Y8w7AWN1rN2NwGJ3gRZQUFhGYCjgSazaxDDXGXeobd/yZJxzZAnzusi7mi5W2R5A5+ul0F3C98L6wopp3htXQofUHkHeZxyJb9uGMhRQem8sR6/pLah3FteD/WM143xblZaKwkpYya+2yX7h3l6WxdcqeKR4b69KWLPsBAmdbd/G2AyMgjI2naQysH/wxFOttMgrwEsol5d7tRTTQz1W6RpPhAxSe5id4VgB5M9NtubfrH1jiX777uy1bH/r6qQHdv3DwS55ga2JDI+F/JI0k/nJC2ol0PIp/RJMhPqZWlrEmHLSKHHU5z85gNmBuiTMFaLlODn/4H7xYSP7dFSWga8W0cGj3psuN2hKy6zZtdc24lpRQykO0cOV7BK8FY1ELDJJb2yZi0iB/QOtpqgNj6shj0/bZwGEUp4ZUBwx4X8DyuH024flZc9JanDlDcIQXk/1QkJDskiquV+5Kc2d4Jg4SmAzPYLO9wGMnF5e2bgzMiZ36bxeRTLlWm5QSkau5W8X6XxLh8StHD44nJQzW9L5L+veHf/XKuLDvpDfxhkFg1hGaKzwcfqTWUFEvND/kVp3+4JSaDpzB3LAbSCE4+GY+mOB1yomjEiOPuCw6wwHhWKw1QrYxPJ59UZ1VDj1+wkKJCSHNggOEtcq6YCXwrKs0rJzhALU1xDWa0NspUdtMwIw1GSwlrg4CkjnkwDpYY6GdtZnlQrEefX1jNUWyxI3j9wigVjhtFVtgYWUi0VEZtr7D1Od7nhmBw8/MQWO6CF+EYlu7icy2URCumQVSWUWGD6reeFci4JrgaM5YsNeQ/dX3bWGa8jr5/a+8v8Wibz+z+8WJhGVRO5O+zUkzpOsBo/U77EkZjQB4cbsCFJMIGvelrKoiK7YJ6c+zUPje0qw+ZGVFzCY29maIZRVrw4e2TH/uaasBi6ZwA87EbEsj/hYgMYI17wuuUArK38faiytnbhFWEdbbI0LJQqC4MrYYe3MYq2iN2mBsamgba2OjYR3ZvU295AQKIrgQSBMLDCCT+wPCsR4aAxuY92FZ9HzZutODOfewrLqsX23aMtd7Q+oKiqDpgNFIUnDy3NrV8YVjK+M5lcx98tBepZMIG1JqxP9498z47nV1H0FgW0BXGRDcROdeZY90lAoy4HUB5FcvXw7exhrg9hMYQCBoPDfXV/ETPLb1cl2wiHusEAtJqF0Rd+qA/rF/HCmCvFlWjy0lsEyNa11uK6Tcnrvm9XAvhHAnafPe+1Jo/N6uov4LnsP44+pDmbDAwg1C6BRhNdgcaxn8z2F4UT+olkoKiV36sp7beu+onlOccJmsqLNrUze7PYhpPfmmFDRGxP2bTc5n2RuJuGp8CJxSpM7j1Pi7Qmzc22oHjpIzLpr14xXLuqOU2Vv9u3/+5hYrXfILB76YQ1oWkvOCjO8U/oNPajM0D9G+O5Gllup2kXSNPviE0h2WNGUgIK+BV1yk4pCQ7zSnSA1/74z3aYG0ao/MJjSwHKutMYj+jHlAund/3g0zjRMEsG/BypOkzEVyhDqKxXhs2nOA+a80mbUKRD6zc7P5bLGVFkPDAjja1McUN+GNLhxxLfi92b9sR2MNKbvha5QlEw5OyJCOjlTlgBwAgatylRI10rV0L569Q9IWNAgHBHrM24mb2kD37KExOK7s5h0qxLZdc7a5cXOszN8fP/XyiyqPe20sq3omWM66xnFV/KJ/86en4ypg+NiFE5YiwcE4N7C2sFz4ez0bc3oXnhCHRFEjb3kwMwt1CV5ZZxAJ4/RGUSzJYkLZraoxAT/j1lGzaVMJv3HbY10YWvH3CXTwMxYU4ey2cphrhPRNYT8NhCfokLZSnV3v4nlWTFnLVFalEcRuCc61CdsfN6r3la9hpZPmD9STipIu3poGxH7oahiuOElYXr+Hh9SWb0qwQBYF20rkzKlQUlydZtIKhOmbBEA0f7be8VzYX1UYzsq6+Us1xknk1uRe5q3Pdc4yz8mzM0+d5MvZ/pfv/H/++6OvT899k1Bq7eu8GD0sLkUveGccxyyuSnpoQxaWibXQqk6y5f6lnnJ3l62QOxE2rVC7E7RJjrffpMLO/k4ELo0BsxEolwtIGDJcpx4EsLaGKdcHd9CavADt7glnkxYLB41ZZvzEMkKgFvbTRdKcj2VeSEqdNkcJzInxcwg7X6pD7gHZK82kVndCtSh8i2uBgWHxtOWHYG1rIG5rOFR3pOEnh4d1ARNBSJcWJGrD51x3qAQnB4LfteC3+63f2QLkIHFN1Ry/pwjXblG0/9ZXPj++/3FF3/ZIwOp9QozG6cu3xm//0f80uL4pq3ezymgg0l19gZQajdPrhiunzy3APoYICP5VhFLLSoQLFo+uhbAGS2mwmSmK4C4ypX7eIKdOrqUtV+ZCawP+xNcGh3mmhd0SSmVxTebYVk7tKFtayYVEm7bFxd+5J5/B7XLhN6x63DDhNo5a+Xmj2P438JmxWtlWDW+EhzFAWVFy400yRoCgQLGAy31DoXPPTjruDRvrSKx0rSV7DhytlQr7pFNIoiw9mUk013u5fqccsTccUdabnCalZ0DZNRSSuQw1gVcnJbcQ+rVTW6xKwD8+9hVbQkS30vgxGrnbtPTAU2p1Gk53HRf7xgvuO7+uTem6ND6YiVzwmrU+OuJkSj6h0SoMb7fGwoLNEnZtwLw6pLK8AH+T/vJwK6NpvaZkm4daH1PVFowsDFt4WD5oHWuPTlZVdQJZfG3ROermusphYYehm2dot7O7kWSTxaXMwQhNoCMt/G4P4WNTBrJZnUpRbmgLnJ6fFpZd3AwMz5ZaRYDY+DdFBOzi8B1RZLMFw6AMrA6+XIx2Vfhs90G7LSb3djHqFxaURKsWR3cVwTmyb2k8+/ixcVydbq+Lh7RTBdduq2LDH/6H/zRxC+zC0UYazE33IWfNZUcQdpqn5b17ve5mjutgMGHGBlFWpamZp0nSbc0Dz43m5j1+JgsI/U6lVGyBVrQsGFpVvSzF5qJoZfG02+NcsbpOu8XM+QGVVAG3CXUDusG0U44PdrnjbIreO+TvhZ+WaClKzix9BBzUD1ttU/Z2W1W2ZBGGKGVmTPsPIch8xBrKHlkUS/7GjesmXjpKXelTvecTBZ5WvWyWOpwuY4v6j7nDEusXyq3nzXw/ez5FwCymezIbUu4k9dJihf7qB1usSsAvKfo2QVnrCbv9dGsZHq79XBZy1pXxYUOC18GDPOeDrP9aiFkokDWNZtXLBx8BJFfg0VeDgnbBvPBh03Lo2k1z9jyCzcBucB72NCkpBt1LK4DfeHOjj8oFSGmTAMQcnAlugeCpzRerJC4rz21sSNfo2uWzGy3mfawpomixgmZcRw5V/eNZE7macmbAi5g/mMdxbXYaiL9tsDImoAmLdTg7CGA3ta6bFAUxpEkL0RjsEhVprvGO25u3lMGzLk6YAFp1PFEm5jgp/Iaa208++6wIj09ocCrcL1LrN//4d8eVK5eTMKt7b9KmCAyDSGlpYxeqKytj2vkmLYiazNluMs/XQRIf/OLCcTiZ8yaTPmCPyM2bjSzNYm0T5aDnxoVrpnS7tU3BiGtWJWXLBU6AJvSOrlWdZo50MgnZkJzCxg3N97eAUV0pF1KrgAL7uvdT1daaKN6yzrxvLRhSVYB9FCsxCpH7RRhF0ccyn1q4XvPcxIKjwerbuobnsVxEW8Ts+7LuWsCmCF1qbWUvtiscKKFd6Abf/9nrv/2/nUN+8am5bwilLtKGhnW0wxI/rkgmpAuhhT3suSqNOAv+cnh3iafE5LSQMgCHMIrhNDmgLO0DirIVXmOpXj6yiYyW8olKwcXpshXJPar6yvX+DvcilBhcZ49zSLv+dcLCsbKaVNngYGsormM8QM+eZMhEMBq7muW68N5UkGytFg4Xbkqb/c2utaCs1wJkOXhK9bu2rhoL6TlSzDuWnd2bcKJwLbpccXfmIPrFSnG4OhMdi8o5dGUhuma4s9VkAauC1ZIEEwzuo0ePjoOHD6qy5PLYd+CkQuJHHen8s//62xKuCMlUFnggJj5CiUx/J1p3JMtAdgiCxuX8NRidD1opDOYIQduWSUeCIjCzzsYlTSeL29rkz7CsO9dM+COcL30I5cIcEH1ydLgERazgJLUyX33wuWYIkwmVc7/UoQoGyN+w+ANGx6Jqi7sjvcFOvYn9984ysBAs4L0taQsMjyNWphOP/eGA3zNbwmPJPkrSN+PCuuv3NWkWRdrWOXNiSksB+L2/HEk2FhorKRE2tWtX9VA+w97LPs7Z5v3/9HtbTCh9Y/8XLC9mLSC7A23aMqWaXGceI0gI588kKfJwHRGIhkwtGtcQLm3dE5aNFyIjkTK4MYlgBAtpnKXTKtp9aw5Q+D8RcmHC3p6waN2qidw5zNs6JDxYDkATQbsjS1wpA9gcJo2gtQybuV0KF+8nEbU0YltAORQJ+fYBcQUFXcccGqs5hbgtFJPX1pYaSZA8pzcP16kopW1L/Qwh1KkKuh6ftcLwRk26w8N97AImgyHYnQRE18/dimlSm0cjow4ShNR5lffdu0ttkVSLe7vSOv7eN35mfKgmAVeVyf/sMy+5PO03/+R3yl0JUL1TeXKuWa7kxE6m3RTPiVJ+PBeuNfdKTaJYqrGOy80C8wLfsYiN5deCIXsq+wUGtMCvScY9B6j5bjncXTurc9VicfC3uGbhqdkN15y1MJkKtWBBdsv1H+/r9AtbLCXciQJ3BkG6wUzvt6nIn+ekctq4f5576s41tsjG6vpfcSmrZbsVY4TjXrm/18UP6307G1RpyxDBaiKwBJ9z2Ar7bUE8W+3CHXJn+ITtoTQxmPlua5vP8/2WowT8w30vTTbIpOSGFgghhETt3LGdcsv6gGeCs1jtT7MxXGzMNVuqZCgVBbWAPpRsPv3XKR4IkAcVRp+6agElu0ZSDq2wGZVbZTLBLRqr4t7Oe7JsK8az/eXUbEYgNCk0B1u8FAiBaEKH5LtJQDALaysOnqOPRRnwAhbxDRxDn02vtXBwGmcIsJkqA3HNgjl0BGgWV0PVduVEtGUT3lIXmsOqyJSwqNWbcrcmeXcV6SnQOpUNipQJflaaFisvGeRwbaoMBuMl9C3Q+q7y0RYfKL1DOYdvvv6aerldH//k//4nY//xw8KNVLD/vkq83twYr735nfH+++/LRdI8SvivrYtPpKiYtSsNArSOt5RDN0frJCJIpL+URu7nMyBfaDd1kiDZMHftcrUSALNpEBgriQagCGEOfpekidJrxelAe4iVKL6yWEhnacHVKR0uI1IwQFs+qTUVK9euqPdm43LZR7EgUqWSn9M8Ml1271fUbhZgn3UrOxhka09jS9J6FOXDFrdPj/dkyp00hhqrOsnGEe5uREmUWvfGOuMFyxxaBS/OKh5Bl0yGGxbFGFpDGwNdQbO7EnVhvH/x1hZrsfRLh36gog1V4kAbnk3WEtUaxUBdSoCat1HcFTaFN6Pe7aZ3msDbwolgYHf9op7sthTaZDfepEhQCsilSYG1cG2QXkh+5vd9wDts2tdtDkncvGhm0+9nSpoaj2Ghy4JhM7YG6Wz+LCHJ8VU8nuqC2hgm8unVGfdxi7Ae4zJ4Q2LOW7tWGNrWWTQ+YGa7XGzUZZUKSe0ff9rXYMN3dHNSSdCZ5qTWpHAYn23rlWfHmoIYiluAxcj7Jmkt+p21YVmKPli6hlOG1MKKCg2vfeeVcUsb+5f+0S+OH/rqjxjf+0iVIt9+5x1t/ltKZVhX2RkdAt2DeumsE1nvJvPZrSTcPj04ra3T1SORM2orcW+CIHnFdZkCutMOL/6r8CQTQdkDvk7mpy0+7sFBRPAn0TbpPMyLCwtW8nHTU8xirnmMRR7MbmJ5+KZRwJRVSYfcqTXmPVXWp0FiAPzyqRow556dAI6Aa2ueM8S5oY53u2ptwdt110Maa9Ne7TU3dognUkKMNUZoI7RIKTKWRMKtLeoEFppy4z1eNzKNhkBD8bAIIrm+d+FLzDCKT2JQRNSb45+/8f/W+jz85VPDlL6xEp7SJLxem4eZtCAh6dCmcDKSCTm2q5dwfWUj27elmBiRN6yQYmsb94lvnShCRceQ5tKg5rjA/8GlMbg8LV/bZnhYy7FebPFoY97UZNoFKkzDJjzAud40wYocko01148V1zHuVwObLHrek+aNAR2bizJTBkJjiFDMfE0sIIRX0xUkEAJMp55PRymbK5Omg4D+qYLgyAsW1oz1NtuCOkc5Qj80jWjdfoUIivTxmfOB9/jLUuo5JBHa5UzEI1qSoD31zvvjrJjYX/rCF8djyk175dVX1S33krAjzcve+XHs5GNjp3LinPIrnPCB7kO7K6YpZV80Zs03nDR+Rwib5+B5G1xHoPv9FfXpA99WkoMhXL9C2hR/s8AqUmqSXVNjm2eydQLe5/WasrR9IMsi8DzUmtuyt6WT5FnXIqooblMK4kZNCawB5adr0nunr8/lKSzXCsMYksYLnmdrxex+ql6wRhEw3MPZDI0D4V5a8adedkfaAm1kvEwc88z1qQkW8D6CrK/Z2OUsLSfvS4TRbp6uQzSR7131sixr7k3pao1u/D9bjTz5iwdfnhyuR7UxA3d4l4m3Hz7lFHnj4dposbtyon/HJgVbKkC6D1FHXyY1flxAv8LpMxuTw0RYmxekNBb7ptyHaNe4Ug1wdkE0NoURgeov3+DfbBpJYzj2/XkOa02eixSWWIN92KclWUJTSB3oKa7Q5LrmzrhsBu6b3tdVC21pFjDpTVMYkt1E/b5/RvMhhPqQsCk7hcRVDzTO1nxNTnXenzUjkZUI9hbaneDbLkFjPrhVlD/duLmmettz4/qlK+P1V7479ql8CAcoXV3lnmnOdy7uGEdPnFQn4MMSSgr7qx33bULqZkvjgmXeNtbQ3jlIE3eSuSSloq1Aop3lSsRSKrJqWYDP3UikAAAgAElEQVTJlg/Tnb1ChKmbT/aeCQgc4cVXwH3AgEAGldSrEfC9hQUCDCAcgisFBokMl8C2G6ZrsHadEhSdFWlm4YVraMEea5f3NVYI7AWvaB1LUtYL+6qpBlbi8KhoYAB1opj7bam3sOQzWGc8F9HaFuItABvMbpyqMaAohZpDgHV7BOm0i1LjewQmHg0dWwwvcMiMdwk3raABXDLDLroeQumX395i5Mn/4/BXJlGvls4NzM5aULhkJm0RoevwpR6UAzSxdjjgtkuD1xjELI3BQrQWT04O9a3junXkyRE2TSD+fuj9ISmyUX1ZuBsIlAJ/+WxM+l3FDwqBMaZ6wOsJOM54LEjrQKOlmyOji3NvV9rU+5qJjPdAlrjdUm/iur43bmgQifTIAuRrgc2pcZN0C28wDhTCSPcmwoP7lnSWRKlchM2lLqbNGXiuBv4Tci/CKsB5pULsUUSFEi9YUI2NYFEhoBvkbVfpLngZOIWstNsqK/JAY3/vzTfHpqI8S/oM+AcHSYMam5rr3RrnZ556ZiyJ57NDFhP1u9Ohgz1A6VodArhrJWg6CBABUlwwDZqoGzwncAw3s9Szdkfatuai/GLJwXjvgxccMn9rOgl/w9peKCHWLlHPZR/QtniIHraLE2WQQEvjlWnqGYFEXh7XN62jFJGbRXCAi07QWGKD4t67BbA7WleJv6EExEqPkJIQN0YV97Dxr8ZsG5aw0ipoIIo/rjC/Qxm0wOoIKNfmmSfkUluTRIG1PngnZZ3ZndNzIph6nFimEKq2nFD6xYM/kE3gZWmMJCCtJw4Jy2KWa9Wcia4RNCFJVtRFtro+Mi3w3wX8uXYX5DLIXO6byy40/lFj6E1tocZ/pR0S3g35qzEvBJK1hdM9yqWyexHcaGJ21+8y3tR0ssAT3mGXVFrHjQDKkmHTBkdL0ayku0ytqT44rf3pZ8b7bCmVUJpSEmLKdyItWnZamTLEVYPohak5cRccj/A3ws1gPwcm2BaWpA8/G82CVVq9hJrHVWH5PshWBroOSNBOvX9N9ZIWdM3zpz+QC/f+WKDCgdTJDqwpXEsFFrZpDIeOnRiHjp8Q01p/wz1lNDRYjHwXvhKLoi3lgNYpKdM8oeBsCWU7msnst7ZnTcotn43W2fK1II+FOXFn6xldpRLM0NHPHNpUk0hk2PspxpubFHQ5m9n7Iyy5B3XOu1a297Y+b1LizJmIso5CWqw63qxB0y74vpOigRbwHtwEEhxIn53FQ8GtJs9c+72Vp3dmWeydvdBkWuZvUUx2LDYHUVC8CEtwtFpzn18Harop5ZQC0xUnCHvzDIydHELCEb/81pbLffvyhBvRrgLivE3lHMgUE0t9o5C3WPQG+5pPY1dBG3MTXpNzzxJpymGLRu+QLbuFRNumDji1BV+6Nq2BQn2OCnwIkADYqandAqcrNwYzxvIJjjUx49FWWmQWmN9NytCy8OVgdIi9D7gPXuFpwZiILMWaa+20W+Av14qWy7zM67lNigO090Mk3aAByAZrU38pnCZeWDZYYzduKCwMedCRPLkA2jho7GYZo/V4Na7SbqfZ+FUkv7Us8+bIUVlx4CgLsIg1l/c52NxHgvjKxx+NN159ReWIBXwCnNMsQKVv13CDJajmJQiffO4FY0r04AMYRSAhmJwkLBf8VnV2Nb5WVmqXlQl3iems6Kb3RFwwYzniGTWwa+gA6oOEDa6nsZmiYsziKHFx5NJWuoVTVSzk4kW2wEvUN4RHmhRwcNMhpnLJfKjD/TLu1kEWOF3Oe4yiynvuWCm4lhLpLfDw9Dv2FWtnK6Uit00adgJ2ubCsm3Gi2tvN4A4OumFXjv3dBfliFcWdbb6f95ES+Ww56lnaG+hoH65kxpszZ+Gk97JXEeAIWltZ7FU30BT+pzkEa/zVt7dY9A1MybR4b6AIoH7gHKhoxQWZ8PZxyyJqPszEIrGbRqRM/JpKZg2AGMC8/eV2CbEb5zp1xZgMbaPJ/Ql21Jnf7k6bMx5hY85PCHJgS+1TJ0RcuVbFUenQeSIRHcIP16aFRSlUA6Ct3TuyRu2gxXkJ2UrfaBJj8t5wmQJqJok5PefiTuR5O60mxLq4hmzAVQkg0y/KhWQDNrZgcNMHBC2I0CN/q8B5LDWA/bKSGIdD19LUFrJZAkcQu10zQo1Q8aI25zYUiu1YHWpt4tuKvr3x3Vfszu1XpGxZn1sXTkQlp/2HD4+LV6+Pzzzz7Hji2efGXtVe+vDch47A0dSSUiQL6pp7kzIipaR8ILQ+yVusg8M8wIovJnt3r23uUJP5jPkhyMvN731j18sBjYp2emZii7MeLv4PgdLBkCZuJt/PpZOxqFgXu+3BVng11pkIWJRZCw3jpPodFq3rD+naLt2r+b4h17uLGvZ1eK+fGdVt2KIY3CWUrPjKIrTFq+/ZA8lVTGTVhee0/7u2Vrt8DWq7ahbzXmk+fa9JMEjP6tIueowbzg7I/rNFqJ/YDzZ0sfpw41C0vEvP+utbLSEXodSvFhiY4d0bPQeHxMiUs2iJbwFUi9mCypiI6QCJshnE1aQ0uN2Lng3AAUsCYScYZiMyU1Nf2pYFZDuAy0obsTvJmFgEvZ2CYew28BUvsARE+979bI6A8DdvuACxXZqC9yCUOuG1NUqsluqBp3tmQ0eMNVbWUUYoAeEtxRpgDCsqyk+P+MbobB3oOeCYdB2o4GRx7Rx2N0gbomG3Hm/nGqIdc4mg5hlcv5k+efqsC5t5jDl1jVWw8btxAboz88P86v1az9Mq6nb+9Gl94M5YEUZFyZFNBL+eZ1H308SMY48/Mbbr8C8tqzaVztz6bYGz+nqfyqElJG3xOikU9rDCzY0Nsk/0ywilKvtrXCfziNDEunTzitpPjak0/hOXdJpWY4Bfn3bteM0DAt0gfBXN9yqVMsTKbpIrc+ToFPurLDsObUreArDH9TPNRJYj1Snb/ez6VLO8JraCq2HUZ5hbCztTGe6rCuc+/4yL2Ancsba3yTJONcsWwnxlHlzUv14xAhKY4QUsbSxMz4QAQvlcuHBh4rF0qVySqA0BICbBtVh3raubGbQLzRzpj+oHMX7j3S1mKf1fJ3900hDAD4Apr01lP5c0iiLqdX4Ok+M6v70AaC3A2tIulLgF6O4QblsySW7N9MY/T53u/rmxASaw6yQ5KRYXrEx7/HGwo0nNazZrXS+Aci1y3atxAPgyZHHbP6eOjl2npKO0yT+xbsrasUax+9URx4C3zUnpMLXdRQDyys1r3lbc3xQV4xWsIKBrg8F8xW11cbaquMB7wSXYcJQ9nRSeq7A6OFPqOQewRRAHo/PiRTjr7z4cKJTS3t0376auqQ8APpgJfkcVLt989bWxJqsIqsA2jWmPSJPbqNGttJ29qrd9XEJpG5nwSjOhFvn8YlzaWLsSYlRuNLYUizQZ7unewXjccrLcuPCZEgqP/dvKgRMeC9NWR2FqrkjAWuR0RZY5YhfckGdMfmMETUdZbQHB/9J9TMj1WifBtutS2fqWJcXf/Ts4QgiB+Jy+n/eivo9SkwKwpZ5xNh2Ge8E/46s5aA67hxjLZ3HLTNw1NhtLKsIr1lw6A8VVYywhaubVFifK5boIq4yp93W7wTWNfq/pFp4NBFFoND5rGgduqLlYGp+DJyhBfeY33t5imNL/eeJHwhMqS2DqPkwnhe9sPZdmYNIckXCUrBijlcR6x1o7RbSymLF+esNk4tJYkeRdcnK4nqsQFkjZPj6kO+NVdQCn7ltKSPgw20TPIpLqwYLN5qhxX4Ss8ZkGSrPafqBgSVOzvzcD14Fnw/iT8JnN1Js0XJuwcInQ3LEfn8jeFMiNkOz3Nr/LdXa0yTjQCB/GhzZtYWKMiohiJRO3i9l5YCm14oeIxYVALOHXeJSrCogV3qVbGfdu3WsVQce6sEmpuw7Op+L/Z959f9wQK3qfNPCyGgPM6aDs2X9gPP7c8+MT/X5B0bi9B1bGtRsq6Hbtit24verlhkY2kbEOWwh6gO9hStsqJherhEaiiknzmCggjcXKBksGoaj54BqJgsUd7gPaAoq67n0oUZ5YTbixnf7DvGNJ35BVyjojKHhP5jp5ZRaUvnLWuF8NW/CV8H+K/Sv6iqDTfCfHM+VKGk9yQETjxzLmlaTYen793MB0u4mtnJpSwO85B+wHnv/8Rx81SDbB4W7dkYVcln67zH12vY/LjY4BkUTyuG6Ut4mgWlnZ585BCE/QNfhnv/rmb02effabT408+fMr8JSKXVqh7kTbktkdTINNk8qJTU1v7VHGz+QgstWwXjuhsgVBH2gmhg3Yya7wU2x1VXTLh5pFrY3NriEZlF3UpDsOIq4Lwqj7uLuWD105uL42UIeK+9nacjO2hJYuQcS4eE7SKaZtdrLhXQnTaSnJOveBKyETFy2hfNe+DkQ0wePMQymMrseNoAGbuHL1SoQ5/5X2b8A/1oAOETXMGRvkSqwJsIcC/K2l0RI+NEsWShTuCkkw/efahW3gtV0TBBIXjuWmG3BdXEhZuK4iqQqSh/ctizx5Ukm6B5QTtzpukiWvtxp0h8ldLkvly1twmE2O0MZdr4L/aeaJRZAggQU6AKv+3i6tOV+sSWGZbU13NxFbtnredLLp0rQR9BZVWA4aPyVUSDXxoS/FgBWEsktTgFg3TV2wdWnF1hZnkXc1164IwHuLFImgByLobHxjUPocz9b7yLK3Upja0rIsrbPVBNEuDc17cLfYd1cvX5koSY9Pz9N1x3r9vIfCsplYSjw+Zwcl3GRM9wfkbboG1+aFYgLXawCdMXm+wVb17l9+Y4sJpX906EcnB7gxohYkvcBMJFKVA5LCUWnbbY1gXkZ6V/nwwmUq9w5Lwl1Q9F+DiW5TZBcGKyUYB3/vQmWdKtH8JRZ9l8DmAOGh7LuWj77pYmCNF+FOtGnL2BL5CxeqGeX8fEIHDtcIbQFuwPNgsU1LkQZIn9U4bGrjERZKpNJwEFNtEjY3PKVmhqfwe6olYO04slNCMITKlGd1zl1t7nglsSqZ573qMtub3HiR5hKOk0ua2OUhF29aooNQsYu66fO8v5s1tpXhg1kgcqfYcA26iDD/11TSFqFjDK/mLRZfamMRZUp+Xs6PKylqvl2V0gRQRe7IUcNa1L+9+/Z6bQFvN6ThmTOEMvMWNnQsyiY/tvvpg96vEjA+5Po+ikecKgk+W75kFJR7B8eoXeqpwkwaS+/nKKQpHsn7OuTO/my2d0qphGfm/QqUAVit/ybziVKwNTS14hh2MJ8EFIgQtjVm60rriiUVwdg0hliRkxSoenbOUpOIE3Flz4dnFfcugZB4BptSdkAuojNA6CzuW5f2aUHcFmML3GZ3/6t3thim9EsHf8QTNLF49LhuctcRCTAVNpAm2lZN4UUWLBAcJZBCqISjQ45TqPGzaSadw2QhlzWMJWYOEBybyqLngMvt4P1sJG8ENi7dLMrC4uOMLbWVCsirzb2kEhxhMieJkWdisdyJtHwga4sCNpueMHtQuna0sQ0Kh5VbGzdNZVslvLD0qH/ERkqSqd4HHlFCwqHeOqA+xGUJOJRbkb9gEkkeBhDFfUOAudi+3rO8mEOGhjYGhfA35yeCjHnsaGiwqlTnZIMjXNJFJIXlbTUWL4v7snGZf77nb25MaCwibg6Hh99ZQXhvxKrrML7XHvqD5z9tqHlm6jj1PLMHEkwAi+F90WLt1plOYsXRNbQDWvtZ/Jnwk3iPhX0d1rbeJ7iQLZpYQn7Osuwbu7FFVS46QqTB472ac+aGYmtdG95djnUfH+La/836TtG/RALLAPIzM0be71rpZTnBT+P+mwpIdEClXdlWtlMmfFy9tm4s49gbKC+tAe6mqSwIOVV5YIyhUoRCwEZoC6iL3Lnkc2NxxkVD0WlCaOPBmPeM85e3Gqb08ys/VOh9suATVp32LHOolQU3mzthbU8YxEROfQMerd1oh2SVEX+6C6a14JuA3Uh8IjIVsuYjDVLyvSMwHGJbUrWZ7B7lc3YDdbi6MwXaet++FUc1Yhklq9sHoZImO9LhcLyu7ezrym7vtsydec6BnJeFRkItLW66LDCWVvLZin/FgbWQCH5kMlttaB/02uBISCwqNL0Z3frPuJjeS5jYHJrChfzseGdYLb5+1YJCmBtPYj1KuJdA5tCknXXoFWxMnuWWLIoGWF3nucbY5VCYina3Jktpi22bBTpjsVWm53UaA9UjJJTBxUyqtMLAKkj+YlzIarRpJYNgTy2hFgjNwWlhwliSXHw7gq0EeeeLtfBsN9jgL+6n3kfEKvutCuSJPxUBm3VHQAC8M79Y2m2Jd8lj0wY0zok7WPe20KyD3bhpv68ju4yb6B33IU2IMTR2Gis+eW0Zf+aRNe3Ots29uwv72p1wK++yKrJy1lb2s6dvpG27mjvknMT1djDKitDgVZQc64/CsWybYqV4LLYyCWC4Aw9ldWOt/fPXt5j79osHfriy/8mxSkkPHohJCsirCIoPgR4UcJHv66A4qmE3YloW1iawJswpGEWWQ4Pz3i5dazMS7VDarbX0JIpUAs6At4QNwPm0WmOiM2w6g4wSkOYAmcOThWgrj83TbFpbJrg1zbg1sBruCwmLyRcK2Nw8ITbUtGUPQhDAO7WO7XYVU9mWUl2rsQoEDZs6Gj2Z7mwWNjKEQ9eeKkzDroKeta0XPkBd8ukrQoi5xTLDouqyuNbWhePw+ym5NW5yH9Ac9Gm6xv/f3rn1WppeV3nVPlbtXVW7Dt0NncbI3Jhw4SQkAoHEBUEWCAuMRKJccMWP4AdY/g1IcBEUOZJlO5xBgPgF3CGBFKIEK3bb7XZ316HrXLV3HTbjGWOOtVZZ5iJKolpRrd3erqp1+L7vne9852HMUxP4imW1Ub2VjpibaxKpevAwvX4KyDbJ0JjUhdSdFaCv0A9fTLDDbnqAbSw/Dgbanxwg9+VirRz+WWyVkf855rvD6Cgn/dvvz+sINw6YS1/0GVsR+vOBBJutF6ztSXJsDpnzf/ReFYZ50Bw+o8Tg/fEKTD8ilJPecjIpGe20WffNYLPXkGhghGbSWuqi1prlmlyf54A3rDi1JAePxtV0H+7ibOIT/4AlKfK5dP0GE2zXzc4WNP/p400qTWO75P3R6RNF3KAPbh4//+r3NqzJ229c/xs55Npog1/4qBIobl8iQjQLm3FI1BH1x+DwTCNNEWQYzxXWojOSnZ8wVJL+alYZPB/NWZyDw46WtxlsK2yVCIkVkohacnpwL6LBJ1lx8l7IvrbxhgAg+kISoevGVn1lToR1cHjBlGr9dE1c0xpS328DeWeJ6wMdyWwg188S7YeLhyvwRJYDiYQWvmI8NChWHILTpQUsUL+tIneXgBGSYFkVpFCJ94hMQgtrZQQ4IXDcEK2L54+gCKaTcpK4LskiD208/MA0yr51ompcx5knBrNK+DTj3SFxu3FxEwFJmTziVARKUAw8B7s7F/JarKXTX+tWG1dSmBzeun37M+MhXNPA/QgFC5FxmezKjeZvX6/SpE3X1nFGhD40xrJK3yl6dUVIIpSMVemaHo4Kf0InP3PSBlhbLcg0mVvN/MMaxKq9c/t2vAFdqQC1LfcRNktMadxCnt/u9ShGtKSFJe686UcaRIIT8CbPnszvgPXN+nfKS4MJWIBYUNBMlldpsrT6dVacQDr1j9ln5THN2fQ97O0kpaXftwLkzrr+xgklLCVbQuOXB8wOOFig2Il6WvjjGbxnLWitnwJBbzQSXWtEwzdSYkvHGoAkyTClQ9NkF+s1hgpCqDbcuuoBBFMK4I1Nrg+1XcmADvjY+qC6e2wwB59Qb3zsAMbFfyxwp5zA+SocALskmZyShm/pY8wPf4cp6ZFt4cozink4vAglolTrGdncrP2Qi1/0YNXKgFH5rrEZcBOsSwvi/cW7yp6+c/eu3QtjJmbktHq1FTXJlFhLmf4aQbXeNcDu6HQqcGRHdIY5beLDlHisulbcKZWSSCiznmBUgxf5+6LdpHOwX1iH6yPK0bjJY0PgJpOa+yEk+OnhN1gMNmjr297tKpdqBJDXBoY2QiIYHetm8gn3zX5U62fcefctAidYH0mkEdj829aDvldQu/gNe8q9XO+me+HuEjzg77xmZWmFEEvPXR55PqxiFBuY0vy9vGfLetx1LGb2JtignkDPwj0RlvflggWfGiFnQZGcv4Lc7R7hs2eeX9XweX0qhCZFAYzUEVr9sj+0Ncb1JWhjl21+axGaiHA6e2uFMjldrA33bdMspX/y7t8yIVu20SkJBmq1CMw9R7REvGeUMyAcxtYumJni2mh+R8Bm4RwsfFiuDbhqBjKuERCUyRiR7KtyFGtpW21qG0H5BeOYZUHBWHy3UbT2VmZnPclBQoe8pmIGdYXWQ8115RgTVJwARvK45Onc5+fRfVyPpGfAAjKzwpQjGBuVtO3X17BQ+LfWWLcTeqRgMozgCIx+H4Gb6LnR9NZiY6pzj5jt5GalhcZyHYPXWKTCdIOpcD9jBTpI0MrYA6Y+DMehHveokZZWja9je3E74ra4r9VYogVyObCNQuFOH4s2HIDT01gG4ZNYr9y3uVy9x+mpXNhxaxqabwSp2CSvu+MDe6FDvbRGZz889XWshkQaJzKGVTq1jcW/HETRWrDyaiXAhwhT/o0CqHvUYt8KSIi33s/KKQ1WVC3xkftlxaoKB7LrGdWkvYL+wdtoukcmOJnkiUZzNppD5ecZI6BR52W6wqR9JDiQPuUdAsGZ25VQouaQ9rnJ9k9/s3bpSMfMdLkI8N/E3yjVWnGJqkoBTM7Vv/zf36rceu3PN5an9Osnfz2uhQmfQXrJgk0Tqlbk05Mf9w1igTUESyDiEEZ0CxNtDJKb5vP2ga1lJvXeZnPcDYdA5+8wZRLPXhmU5aDyQ6HqNbXNuKO8mWc6aG45S3sR3EHdu32L6i8ba/Bm09okxZ7NhWkTLbAjvu+BkVgcxnmy+QFzV+HokGTVZbLRnBX+EJMYBka7U++HYIR2HTsFgLxyH5NkWRzFgt7CLsBl2qBkMorbtRpY5vMz3XUOO3RGYdwjc1j/NQGT/Xgo/KeWw+qApjMjDh6ugjEGXbutWa1MJsoDHbjucywx/RAJxZK4d+9+9nJA8rr6O8KULOxYC6412nuED8/TQ3Ck6vYMYiSKFPeCxMZYYmlgVh60RB3h7La4Y52wZkc3sYZsZSRFg3UgyB7LSoY/+C7rQNlg6ViYrQlL8JSl2zYCr26j6x+1jnYtNS0njYHvVUEUx3NRNikfes4GKaDb0kUUWFQlSQJjBLA/EHd8zt2RAirG3OhSCoX0P9YAH93RVJlACijF8GxxzwqdNiaE/1eWUlv4BFssjydtYoSe6EXh9z//n9/cMKF09a8F2A0vLP3hHPIIFn7i6MSqaZvT+Mlxy2BYWxRcCEk8y4whEYCyfVyKr8QhkwASM6QjQMxSDiKHHUIiqFxIOsza4so+Cy/bZyfiZvcrmasnylzFz0bL8xnuzyYbsHXEBovMj5pnHmaKlp2JwDpwQGFp9B9Amc+vetfEooJx6aldzMOuLVjGaKeCtLZEADodPQy9HXGhat+mfRia32MlWXIomUzyyu1CgoHwXWhQ1wJMq9nQ0KuCsW5iQ+iOyI8wOjqWpaP8IVelA+rq1/VqYvhbt26xyREM45b0EHDAmvns/Xi5jsskP+edd26mEb7dRhqdvVQESTlX+jsRqo4vr9XaMpyG8sMtkySJ+2nsbNW8n+fiOrUuoD/rBs9zndjwTwWoBSZWzlhZzv/BtWR9WJzj8iHoSMA0QD7Z3ewn9Ybse7CryQtDwY5129y10qhg9Z55YIrAUdyTzxcapoNDBfDJlavmAaJsiQIGw3KnV3BesriBR2iHJSu/LpjPngX4ulWk9r4MOAWPNDaVYuNj7Tn8xlxF435z+KDBb/3+hrXD/ceXf2X54AHopnxDm8SGuH+xMmWfW1KHZdBObKwbk+kVGMBMxqr1v4YarS35Hodbmw3jX79+3QxEVnO6DXZGWpprwQAVbggDRymIsIymrotUXKllGvjZTx6nTxHUZwx0Z7C5g8BEvyzURthWUwUIbtpBpvOuwr+xBAzsy0KEuRB06+FpmMRXwCSe3uBovVaGv+7aZGgipOqB+eJf+qJKN+7ZKnQDM90HgcranYuCkG8qwHCTS2t0kUw/Cc2a3MizrgsSTwcWnUltwKUG7E+pRSKVmdyajgcwORNXitGgWa9cYcR2wGDWncgdikMujEtwUnWOdQK/3B6AOC5aAPfwSfBA/u79A4zHehgF6HXOL4IG+lizzwGlwJnnuyv3yx0h6/Yi0EcxsrdZS4BcY4k61AniBPcsqAz9Yt1FGVxXBjsC44GEqn+sX1eFwI3u1S2Dp7p+f1zPYXddzwX2w/XZh6WCF31vDP+3V5ZzmyjDkWCxNebUm2BluOIdpmprSf+1pdCy5Ej3cgPCsaTZwxsqD6Lomwx3FtchH1nSWGgI6QkM/Obvfifr/amfN+a+/ZospbhkJHxBGMAyGCjWSSXxGWY6ggdz2sy7Slt383Ob/NI8aBH9HkkA0SThsSSzUU7jFhzeWEJmVguxtE9NHgvaI0LNGmUOCm4jPru77I05zoY1H4fvJMRbiycRkFpAycKdVAa/HicMxjXortdqnuOucm8OxdMn+O1J8jPAzuEbnKDDLA0mYumAncHgA7x6vrwxpZnVNvjQ9ROVbohZ7KJZC9IuNgLKgPSAzMT8qOhuaobxGf2msX40aeST1nDp2C4MzJnC0tTgXdch5prcj3lzpxPl6/orLLlK3T3291B9kqBp3WBcOJdr6PCAvfHc77zzjuvomuBaYWJLZdzguPiiDdamAeHpxaWLZ4RR3Eiuh/DJbLm04OB1hD+Cdol/eQ8InyczvG4Sz2/3aZ65AoJ7XprWrzx/86N4LgcXVN6B+2WhldvQStAAACAASURBVHySESAJfhQv6/X4U1OpzOPsV3m+k3PqrvI5rFG2p11GDZADXWCdIXgrnKG9i5sTsa4buJzQ423HchYepu+zxwgThB/5VwQYUGa15n0h8Qh4ra+VI7W0LLEs/G/fPwLqm3/wr39aHvnfb0woEX1LtCxWTrXVqsYtB/IFgoLIjVtNBKDms1g/EKkZtgdYKgPeIowMKDsKRNZrTHGEmjWIblgAu8ycToPJx2kYFQ2B9WDwkqxxXTORlWQ2LzExhe9rYUSDQfzcC4CwuSHZ+JQMIJQ6zsfyyhsV1yoG1LgOI5TcC3nKaJI5revqwN99mAklmM0cqOs3GBedUoi0uo2g3yG51Acq1oIxHd0oTC432N01JfyeZeKtQ/SDicDUWIA8933hPHbnNBGGQ8qjd07c+KTeoiXAiZvCgRpXxodjXPNaTI1i0TmgiZC8xh5zP9a7xDfAuqZTZ5hhZRE3Ire812SJO6AwoXHzge5/BddFB8hZ9/AZBdgjHBKkyNgs42J6vyUjtQ5rhTTUzfsNYvBUN65eMy7KtBL4PIm06ajq9bSXmLLOoVtb9lTIco1O7AWTvOTooObRTab8Mu9KwhOB0QiecTdXK8QC5dq2Mg2VRLEYf0Mpc2sUzeCc8HXdtqbS3Lz5jgT2c2NM8DQL4Bna76n0tLKlhzr3HwvZ9Ahn50zA+2BnPJcUzW/+wYblKf3aNQHdJnzaeCSvIjPHA7rNwES9fqhNwV1IZKTCdWV58MoOB6zybawD9zmy+RmmyiZJ6xCNkkUCIAwB63a4F8xYaRY+A4q7tov0ggFG1y0GNMvebsB5KqEzPz4RB0cz/H4yrpuflOtkzTxQXJ7gSQjfPQ1mpF9RXSG3mMAymrwXzHcCA/s6nA80UbY5Xa79G8snrmgceA4AQYBGS5y/xZ2ht/7EbUIYc/j2tVZSGsDZWovlPB/TcZU4Su+qWLXrrXoj8Npq2FYYLpAjoa+Wle/roWWeDwFgHGNcQh7KQqRKaLa8QgNAvFX/DTNDqw4uTXIghyCpCLi/tX74d6zi5Oc4Qik6IFgb8YXX+EkELUKdAwYAj6tYRRj3hAr4ZD/XnUEAOIVAyrA1buXaWl9La2uZNR9rl+sVQ2qtIHlXjDl/rICCc/PYDz0Te7y0gkZ5eU3jDsPfzqbHWsKSHP4NIK+miPSDIpl3IA7qEemTZBwM3tSGuxhb10wr5VX7Xyz3drCwx0MeHfDACFOXcI0LZ2Wos+jkTQHcB+y1zvK/+L1vlyyv/fnGLKXfuPk3velx0+LvLwE/MmIH3COje1/M0GGTY1SMe5KIh4sMdR0ksJMgjZukI+MVaSzktXNExpTt6OVERNJbKMbmzFLDXUSo6N/pLPn6gEfnmOiemPgu/B2h6nCtTeEZ52SLYLKBxd3BpwJE+yBOkTHfZ2PRiJwCRjYhSGEinpVJETwDBzURnACM1ojUz2vBxTrsjiAIvYYIdwPcspScgzMCFpcYU7/tUFs+QupfZoJlqkaUw+Qd+blTyLwrQQxdO/mkkTAfeK2z2BjDF+x+6/kRrjwnrkUtDbjR1gECxBEnXhnMxaUREdjBMhLUwN3CAgWfqqtT7JBvA6pyYDgEHXFeAV/wujS0EtLNW/fG97M/WbMVi/7OL/vLn/fVa7yjsPo+a2jEy5aHv8s6Vom/RIjdfln8jXAzRobloc8WM4O31tvJ1G18pZ5Sz+hJhbAdqxNe4RoovQADEaSciQLrLdCOATAZ1rip2oePfvTDGAbs8exZrKZMpq4b3Ja7PGMLkfk76Q4u5obPOcfUffIMBH9Ee9x4zwfknCEQ9Z9pBO/qM7/1vQ0Duv/pX/yK82biCqxyTayhBrfwwbIfnGzWgNqph1paVWgXfeaKDhhMzTVPJ2ERt+1AkhkrgQNMONiMNlng6wmRzenp87gJltyj60oPuCcmJHEx0YfOlyeaQvM2rI0ImH63wGO1rFMSABXBHszkewZ92TCSCSuoAPi5/j0BnkwGtsDG3dAXeZ4WzUKjFg5jhdSNNMdiMo8wLKNflatCB89bn90azCzTYCm54dCQdIe1wL3BdQih4x6ynpaD1PJjEQalRVPGO8G8CAvAbONcLqgl655Jx0pNwEIdKwzBAiMnrSJ4HkKI73EvejhzStJHHJxlssq93hwCrk8WN2F0hEMTZp0o67Kj5C5ZkEwnUisj0d/WctvkYIXpXm7bOpYE6+IZwUtWmElxwpRkrKdapMwE8P11nIn1WB2NpPAEWdG5govcoQ8++Dn3zfr+hz9Y4poNYsSCXgUkWBOW0unQmPd8Dz13BBSKFXc6LXWcta/3wd9IDCYA4C6pfqY8Kw/XAQPd27qOVvIDPxT459ncYM/WPCkS089EL7yjkViUwnyIkBsBhdVrS86KbcqZ4B0UDfmJov23/u+GNXn7R1d/ZXmYmstgqo1Ed+4SJqbDjyZntKSYgIJNtGQiDmFsMlmbR2JA0sINLUWtVCyx4lbW0ram4iqmJihZxtGycak48E61R4iNxRChshpNFGGW5+KiMfnxoZO4iEYEQ3ASmw9bxh1z7xzkYRIz4eA+FnLp5bQOUJYZy9zWsMohMaNwqCe/hyiOmXYwNK9B2FoFjUFsred0ap1s2o8rg68PPWpVck+uTeJiWww75whsQrgXuA8PQEHy+kHpXho/mgTXavgOQuwhqFB1LpcFViwThNJ1IjpSNADD9d0r9HPIkmNVbCnDAqI4fJhx00SLZvi3cV4F9nUVnvIaz88edw3BSpJtX2usz9RkWZdnTO4Nn2kOViNUtQ6hEZG7htXXLe/gjLVzsp7U7zXVJYJE3K3nZO5cXOR6EtDAfZ0kfPhBKdcKbUZ6uwjY/TV/gimmn3dhjbqB5bFGQc33+rALkfV3WsOgIOhyUGHTDhSJ+CXXzJFvn90M3sA6yth5dYsQz74QoPWd/7NhQPfXriglYA6hSxBmAZEd9K85tLa6/+DRMr8DDZnWJCtNES2bNqVOsbdAEQVwl3y4FDFw0WoYlOseygqhBq09eJwZ6zQBtQaV8OioZLtvmMYIDn9/0uQHI2okASGIprLVoZA8PxVAzuEZLVPBlo6CfC7MyP14bRmyd9lFonRJJg1QyqdhQIRPrb57DAOY5DjuiZWShv6Ti0TkC5q5hSwHlFHfMbNpUZuWusGYvB69f1W5Sjwzbhaf5fstW+C5nTPEYWUm3wicCu62Vcm4o5S4JD0jgh16RKPTnSDlEynCTWtWipP7eoUEFlIsp+B00At6cw3ow/MUaI7rmjpAfrgXbvr7779vet66ddt7Eze4XUpjdfRgFvfx3o8yqqJaf6/X4D48/3vvvWvr9yfq3tj7G6ejmHkKeFNs3X5UmXzS3KngibHyVoIwFsmFC7JCtU4aqCH8yPci+GKBPgoWqxYcySpYr6/3Eivty+fJVJ/e4XrG5BAFg+XZwcnYF4QprqhbNIMLTstqQPwYAyTjhnbxBibFZbK7cdOIYLdMxzWayhA/07K++7sbBnT/w6u/bGY3SAaWogU6dd6uR354j3KLTuSwa8Im6Hc93J7vJMXdQk3XhXgQ8okiOoR72yDfIKQIFgZI7yMLR2/9WFe8BqHH5K7bxgfQejwDLTSWNUJ6A0bhWmifamfebyuPaOBVMt6yWHXA7uZpQQgK9ek53ggUy3KF/oCcPGenTzS3J9oqLkqZPIcvbm9quKcwUvTCijxRpM7tL8DGXCsmdpZAd7N90QyXdRldMfNHOPv6TrOo+xUB0Oge7xc0thU2AoLPQD9oRTg5mGIsG+7tpn7j5tb6MZMP5sG+OzWkUaJRDly3/MC1G20DvPbQR30fd5L9aOTIAmuwLuNwYxHVeoMuLj+RAuCZugbex/Xm+bAWOiqp1g8C0i7U1E/W8inOlrB6WuCa5/R/BcjbT5t7AzqTeEiqDPvzUj2NziVEiIxiKXnk0pr1XiEGnlOhlNMQzK4dQ21BIrCcQxV31iOcRtnUvSPfib0nibb1i/YeAL5nj4onOa3Gij9CCro78B/rIcpc7xtgl1B6DD52/mLx3d/fsCZvXzvBfQsQHOmdA1Xg2niGExxXTfQ5uGjIdSaHAVOtTB5LOgIyZ55CXsQMGgp6uYeOozyxBupeFQBtfyMIyzUsEKaroH19/tM17HrpudsAK1oq+EgZrfU/3sTRtmxMw9q4TxyUdswsiMo9iUw9ZXz4CLDgbWnvstLWiYp4GocxkroviWSWSdK7KNnfl9W8Da2XQlUa3ckNlsnfhm7klyBARdwIC9NowsfYWbjOo8HTnpZCzSQaVrOvA/wFSrl+hWm1tQ8mz4EbMdanrdQJANSCaRAEui4TZEVn3FAWCmZCLlTaZMyhwFXQNe2mYQHoPslJigCMW9fIWtxsDngFFNdp9woEKJY1rh34GMrRAn72tEGFHPxYC62dg57tadQcNPgowPMqqgevgPtAI9ZSfLVVAE3EPdchdgdIDv2kBaA8aqXAh3brsGJpaQx4D+M70hgBgYvH+okUGmCXoON+OT+CGBxICfbJn1ak+gfXBKS20p9rrWCTKVRH+FQAai/Z/3Ot0xYsnobep0snz39fCZanosW3v/8fRmy+/scbi7599fiXTCh+iyk1O5aFr7Kd46oFfEyj+4bXYWQYDgLVHQrTyIXBZcJ/tuuSVACwDSS4nRmDcAnZA9IBBLY+C9pzYHmOR3InjEkseyetolEwJ4xwqKGJMG0LN9NEaxVly+FKbRnhaZgexuB+FsKTBVw86pUY3KMLC0qOZdicElsrXH9qBavdoBGZu5988omFpkFjPTeH61wzbRB4rtPikIeLw4ATPCDkS7Vamrylq0Ejo3EdQzdISVKr2RDrUTlXPEMTQauda0muuzzc0G5PrVoLvlhZXv8IdwtBh7N3LXwICOB6WfgPDrdMwkTgD15XF6/KxcIb5TCgMK+nE0NcF/OfaHRDWdU8P3lFvu5YcF7rHEr3fprI3LoLyDWLI3Ud0NTYn65N4ifrQCi0f3dbznIf+A9lAk+sAimJ4HINP6fyXRhZHkwpMELKm4L5Nb/vuRTavvBIyFtBHGt31y1dIDaFwY4CSiglJeb11IJYsMlpY588SWUsH6CCdbwxI7uSMuFBDiOY6CAA2H1f7Y4L0/h59TnX2umMfPPDDRNK/+D4l5da0hnTRIDEOBxSdwyYSbB7Ip6jNm6/MRnUuHGjoeNT54Al9yRS2QIPl2CAZ+7BCTKw2IOgzwFwe1AjNUbOmk7kwcyA1piD6e8MkzgJzq5LBky215EtI7AJPQOMzcZgndQtJW+K1x1q108tD5vTk3WM9cPnAOfZzM40a0uJCOIja9cHCGiuhdDTfwe4TWJAF5uOq+UGebi3bu2SXkVpGUJyaYS5p+wihACNVVd2UUI2kSBcv5R2OMRLqYLMedphXFCiHHkp0AEGr4IJDjRpHjYekzaQw5Sm9837ae1dExSPGb8t+txWoh5hepJfPdIJS5fnAYNiXxpm58DYLV7hZR25BTCOsON99w0f4BgBDT+Rh2XhDO30QWrGOiSRyFBz5V4pyog9z2c4mLYRh/eWgnSEaot2EQKXxMdgPuY/r15N/cYlYrCksSXx25PdtAy2qIduIwh0Ezfsf67nP6PYGp5CEQw2xzodYp9pKtASAXiqdBIKylEUd2V5GU6Y+zvvzhHKwBMv1ZnTU3lQ0GBbo6j3Dhkplu4I0NBj1UXPWlTLCSl6D56A/z/99FPfK05pXMYK5VZhNKctqRbni+/+4X/0Z3/6541ZSl9TmQmLXJ9U6o2b0T8QBUKQ47Ke0Vt3q4teHgZycibqYjBNzFC3wbiVy1nSnqMYk12y0boOw4ov0qws+TE0PEtELYyIKR/tOhnjtkT2FlcFCmKF2Dphw32fTEntJAoD37irc5D6jMUiKuSai4NAdLtW4Qocoo7nqR+Pz++WLlwT18WHK5ZgwiISAObzmSmm53EfcB1oru2kTmrErFEjqF1K8kKlEDffNfMzTTXrCD1rkXlCCeUqgA2Da9hysAmfdr8BPjMOPGmM0+RM9/E4H1l1n9+N62XhQL2hmuWhhJg1zyBQd7kk34jkRfr8kJkPbd2zl7Ul+bETapsEW8ua5025SLAOAiWNIDYB0opEdEOYa+KTaYZFnaM1wopkSgl1u0qNkE7AwAd1Zs3Bi+w91vCR7gVoD/BdnuDPDIlIXRpu2P61y7ak2LtD1jlK1AJ1noc/7XSSnEhkTjzHY1LugULF7UtqSSoYDpRtD4GqHJrWERA64Drv7zCO2y4aU2Wi3KAZeYF2l70Hqk/UftDPHUVIraTz3caS9WPpM5nksyqmb5CiOBTJvsEHqRSIHbFxc9++quib68zElJ280Qbq3kUtAJ+5NU7VhtXyBQ6z0al/Y6Ft+cn3Ynbnp1muTRMwLqD/rEX431hCBXbjcsRa4fpYcPTiZvPbbS9uma4w0Zyl1ra53BaiE9ngCfV6onQ8URiADUV782t8x+1aXQhjs9qTckfA1rVJLhCJd1xzejovhZKJ5wp/t/7VQbKVIKY3FoQ2nlwdklWxRNCoYCBmSP0H3YNbzGy5RlCGaaEb9WwWfHrWTs2ti9d8G8BaLNG7Ej7rOKAxRPeMCpBurA3LDQyESKD2g0S81iBaMxOcIKkUAcxAgHHHOJR8H4vUjet92HYMFKMkrChMqCgcaOgcr4mAWalxbz7DegwS5vr+8XvCPUVn9v25cJ1ig6zDwhVca9p/lFf2dY1iR3y+2Bk0hudYu8F9FJvWt88oeU6r/mfhKuGBFexODXr/vXdvSvidukids2ELMgfFUUgPXHDmvJYrKeb7jJDsve1VzHlxxFbi3XCGvYxYaghugkQ0VqQjhBUNHgE4pEH6YJtNqagnEqtx8rFY4dzblt2a8k+CaVrzfGvTugR85dIvDvo/DAnegzUyfY0Cssr/b70XIUvExBC2LU3tywKmRWkvw5olPp93foRLWBLJIanS/u0IowokvoMmdVsQEY/CSa4ZwDrTMzisnbLaJDeyltcZzz7/uDDV3vzJFBVGKvG8YGNez7is3XCDjbb6Jmtbh8e9mwfn8Dmxy5JaPkfAxkVA28Pc/JzBIFof2dwU6V7an4iXmNFdFqEnjKPv2CKZUg9Fnn1oLKAcyk3ELXRAyye9wvNQR7BfUQoBFl3xPltU+pSnjYjOAMX8tFqeaI9b0yIIdf2O0D5Wfx/rWgkdLGRnWkN7rCu5lI7sMDhAa0trjB1rbw6wC3c5AEM7W45zcI1ZOuKayv0qAwvKcZdcl6VQtUPi4yLZ4tV+M6Tx5KpKiKSQGFXUouZYgrGK/dijnIzDOX+qvYWS7MoPNOXvjZK6FGPcJ9b3ngp2oSMWluky2NSuKnJfTmvfdr6MoI9yc16QLTC2NZ1XEyxKx4vyTQUUQunGzROvj+Zw7HvGd2uijZQV63xE9wBoONbd0k0egdeSJs6sZ+pZscVa6gxA5xIOltq1twri25s2YunvXPpySggmE7qJXn3wtps4EjN6aqtdowDGP+sHWkQ6D6gN4QZraLuRaA9Cz2HYmwI3YUBmjzUVoRm/Ztznq/ymdU3XUH+aXOkg1NKCw7HWpLHI86ABGAwGU1hL6d50s2z3SpvN8x0LCDS0hXGEZ7UQh7khc0RGMRi+QxTDGk6H6bJwhGNlbt8VJkN9mBnaGJLuK9QigCmCKDP0yLSG+e1mDgNfEJ+nrixWYIBMpVaIQcluJ30Dy4BrI/SIbiaqk7bAVricDHZrfKBzEYjXW7LTiNF6G12XhMgSMhCPoKSR3zhRHLZrl68K61KAgBIPXbjjtXBjXes21lBdTB8MC/ZEd3mmAtt8tn2p+YyHYiKEsRJcKoS7vCpLYp8IxRsbnBrF6MZYHsFSIpSSTEmwYFVCVau5ljT3eu+993zPu0qNMJg8uFvxVQuUsTJs+TJYCgtyLLi6l7HoA0PUfUZW8bl+FiyLNWQMWLq9vlTfbayvM+2fp61wDsd6xFJ0kTVrA6TX9RtUcDBKewWN+qxginUJORNxI9M/qj8oRureeAbOMoLzO9/79z/zLL8xTOlXJZSQtJHg58tkLRi+c6Jgnos6xEkCCxOsl6TUjIzpmAiZkxCn3S1f8XwzCQgI7porvcahXDLK5PFUAHDNdqUkCzr3WA/t5zn4PNgJLh1tUuqeWKghfMbUzeFsy4lYELZFBvphszD9nfiog50MW3U/YOTxWI/QJ613ZdHoNRIBocMffv8HPsBoeSJIWEwGS3lmsCNMbxIwOZRnsSJsYcgS8QHRMwboFrCNEND7Z2IYol24jfepcEcA4D7px616xdTkaMXVCRaUgzEZ8vr7uguc/uOrySMWAmNRGPRvBIwkUYSPFAXC8rbcMSxQY1ooF9EUaBdsAkuJ61Q4B9NIJJMft+YdAb+yFDJEsUoD9w4hStdMaAt/1GV+OWPh2S3W79A+1iGhfIIPWhP3xgXjYGKlsab+ZmhDInWUDvEZprOkvQuYUCyZ4IO0+5gUAXBN+EV7g6to7IZD7vVjsATL6RDWJTeNO8XaOOzgSrbWsDC1NiKLPMtHH/3Ia0gAhSTJjjvSuXIBeBJtWwtoxYBn4bKjYEJN/2CNRPNC6waUFm62B//8+OMfW9kXR7KVrJ+C3Dzr73z/P/m1n/55Y0LpK0e/aIZu7ZCPKgLBhz31XGbuoD5LRu8C1g8Cn6UViMOv2sg2KOM6bKjHJU0eBvVa0S3Vc8nF4XrFHBKxae5U+uyAHaA9YSwfBnKmwBQooBRTQuwKpuRDJcxqd8DRBoDStHZI/kcyYesmsdaWQCCxELLM3oIB3f4CN2ZCr56Ey0FCkw7QbcAXDei6Pwl7wrxalzE0LAZ5D01hSOQydHH/JjEYgtV9zXVfSko4iJTc2OrBddNeQRO7Kwh9/enaudHSsWLXOwbE/YygaB/1EB6l867qpaDjp5996s8QENjHYtFmnyH4JJDSjC8Rt+I+uKgMKC1W4TSJEYzGh5D2cw+s5htKEGXP2q/L7oTuc1kN5CzMJPxd8I1rNxFPXJpiMgh1u0aOTmbvipdUsTkXTBFRhBTXh+9OVRKCwoFvoCnNBTOYMcWvHorg54yQgpau+bSFk1bB3nOeCYEf+9nPgMUB3d3Fgb3Rs4MFIWhfKvXjs89ur9x99kDvoUgaJIpgoAtGQhDFlYzxYyhwfwdEYq1xbz63HCM/7tsXvvAFnwkib8HZkpRsIa/v8qyFOCxsx/pPDtT54t/84D9vmFC6+GVrCggWRRvBUDCO15ZztQiXx1RaliSwIU0jyOKZXvJ6NTsEMRPpe44m6CdTZYs9xKUoeJde2jBUwqhoHTYvzb+SNrDK2G5yZ1pf1FReFl5OqUMT7eJ+xaXsZ8skhFXRYIDorPPMAxYzPIF/V/MvXcwB0p9iYXHoB4zd0/M6oxdAVy1RLTRwm0SHw13mfcl8B7xG64kWl5T3BYPfvSegVvSsRVoXyBE0DutgcmUsRxIBcnnfeFbAWScrElwYhcL3OJR7yptxd8tJ0OT9lAztuFzCHQ/J+HVahK4h7IQM81gp05yMhEBbbbh3iQqV6e1ezbSNYjVsN64Eloqb0Ok+tnz0zFY6bsIWVxPB43IP9kZrQSgtw+i46PoeVgPrcfM2rZ3D6EAN1ozo/cEHH1iwuXgbjEYDHOHvRJuaER7zOMJzMuz5uwW83pmgiTPP5VaTHpDAP18j2JJ2Iigr9vjOndvmDXc4GIVQTCnCALw1rXkqUIt/7YiGWErnoquFvghGQbT33khDngnBdE0CnB/jRmOV2rIffKzjxRMUyuw+8/EaL9hiGrc+5sCFzYu+/b3DX4ig4dC5NCIApA8UB0ZMRqQK7cMhgsBIWPALhFWmbQ74bfMx4WhjKNWYCCM2bA4xhHV/GawlXBUOou4Lg0NgA9x6L2n9hE5TZ9WaHqflj4BcYkxm9QCY/DSq01IHFuPaMW3UFYGl+Opta+vDzTOBRSxxmLT/TQ/n2HRlYltAeskN58CWAL+HaWHxI/KNqEgHnCZTgHvrwDNx9+jgWPPEEAxU2asDwFTg8/StvOdZ9gT2to7MgtTgaTLcl9bDCLvmzOD+AThzbXJwasXy3Owhz7OeLsF9XCoiBkZo1Xo5x20aSwmh5xyiwQUJme/peu4J5eLUtnHJ4b5586bbyRIxatDBB4Nkwunn5PtgCazhTxZ67DECD6GEType4oDyfJ55K7ojJLHowLbYU3qK11LyeoZWS14j3D6WFfRt5wtHUHmdtSGctUluGuh0gxFMWPfa/3eE4b06U/Grhypg6mJB5dCzFlrPxjqNUgiWBdwweXqjyHmvAqJCyUQQgIhQIpAA09F+2Pw/rYCxtDkb76umD2sTd75nqMqoQQGE4nO5l/zU46kgSk+xVWFznvnCYuOA7q9e+iVvWgdLOsN1gDwWgHkNsR+qiRmCq8xZgI/Fl/nDhGlPYbxm8IQe+jJNcoL2LRw4jGy2ramxouqHV/tBuOIf1Ta1IlYWHVGoWD9tvgaGheBZz/JtkqXzpGx2N2+Hgx8tbD1qc56C2eZ0tNwj+gWXjzXgjtIWhBFUMBWMfY1uinrNwK8jc9F6BiYfz+QOPqv3nG6gQ+aqfEBmAFBcpcGb4qIkybLAJTQAL0DAdKoJn0NguXmafpp3FAGd6FSFepRGXKwKtB5iuyBkImOBkaxJWoKwI4e6wXB0HSwpXEh4IsNDVwWgpj+KSd+vgugBaelH25d0gCUuo5vbDdC/hwss+u/L4jyRkLUCIXQvofbUo4UQWglAoNQauue67W9d144Bjhz8Khxc5DRmS91h3FJZePrY++++54Z7n31+R2tOlwnocU1RTZlo6kekXKuLOvQSIoEYMoXGShmXyNZfcE8GoxKgaeSveCa0qJXoom1HeWUR6vtOLhWjsLfwLfiXWy2D/enaL7R2AimcmXZN4BkNY9iyT6oGj3J+4gAADGdJREFUOf5156tkORMe8aV9Q5lmFBeGw87idzYtefLvH/xVZQUrqfGK+u68UH0aCWQUoYL1k1ODgIEQMjFdJT4ugZu52/KZUDbEEZFfyjS4oN89fGgxP5jLyc0bi8cixH1lIR9os14purOPWyOD/AVh+2EQcniCWUgIYZLTDkQbvyctUuyprhPPAcHR8NTykN38WHVJdi30yACG+8qIfchAwcm6PZe2OzBeorVxX3CAwSgMXGJqYyF4w8jPYlBgPPm4AFHufIYETvomP3v2ZPH5w3uL3WMVAmsOGlEznA9HpsiQFz0JEuyTUImlwjNMMiiCyrid1ujpJMa6Eut6ob0gyuYODfeZpKEDhElPJrNot6tfA6BEHXk2/ZdK8Qgxd8EkuxxMjmxoFLJBZJtHZtuEq+NWYxG446T26yl016uXr5xoj/edqMe1o5UNq/vwsTcvRZ9ndDeEflxHB+xA8XX35T7XaxouQJYeRazUtlXoQXy7JsBueg6iYPfuf64BpVqrvsdI8H0Etq716rncXfAzEv8UBba7qPs4kucuCIMLIRRwP/U5KwCy8nV9DvIebYjp3SRego+JisJ3JGE+Ee4k29z7hCB+rL3A7WumO1jPK2Ng8DhthYm2avkS2OQsHZKo//Sx/lT9HhkectHPtH97uxnhZStb/1nZWmXEKmd/sfx+cu/OYhdFPe+ea2+faX2N6GI1ukukzkuy2lNycgjv6L9G4oo97Rkj1iAJCpJx7Qi86MbghyicW598Gvde55WeFxuHKf3dXeUpkWJ/UQJFJ4pks32tYd82LOn8CA3yblKM2ipwh2RN3GAmhGrd7F29pV9KQ+QaAMwinJjgCTkhpOCL2YRiKO+JZu2qUiYpjRYeuhiCBIHCYSIp8BUMIGIe6FoczoLnaIZqYUx5BAT5HI+V5KGl6L5idJhQ331Ovh/PKYbQ/IvFzhldIvWeS1hYIq5rfHe7anoQg61oO/I65PYcHTG5l7HcT1LygjCRwEMUoOVgFjobQbMDrY98bgT5q3FHAI7hYp6LQ7zEZ2BSLA89v6fGjMuVtrA6KEz+1SF89BAAH6Ac8JPIHUmZ3Bs8h7vpOsBLuCQjMGw1SAHw3iuBrvtYUlgGemrAa7fgReBLEN4Ulnak/bujmjZchmc6kK5TtDAO7mABZquD9WNhmIpSHLKoSHPAjdW/L++K2jrkpES8eKHv64C+FLpPxApL64hCbgaHYkViBYJj6arHssgfSbjjqsmZ18FPDy3ZjhKmEtisVe2JX1xID6pLuo/dUYaFki4B8M6G64fGdwgmrnmqZz17IuuIgw399N6XvvSXF59olPgd9VVXEYf2REJODoLbJYtHXbaj5VN4awFiYaF1Y5UhzIVnPeN86M8zKaV9fe7C2dPFkdby8LEEwkXqNXXfFw+dVf5zitIS7v/4xx/bGrKFp/3hvDxlCKr4fI9rj+blPL7Q/bHWgAF2FLFFqb3YZ4Ck9gyXG3cYOILUFuCPMRgQQCfkw8kq+lyK+iHdJqHwuNwozee09UGZSfghtP/dR/9tROXrf7y56NuO8pTE6K9EkR0xI8KCg3uAtkIi46LgeriU4HxxQ6YlWA8FsvafOXzaqLRDkBuiw0OuEj46hHaeD4dehxj+3tEBUedrJ7UhBM/IChZwaH9crx/qdNGp8J5M14MrauqPUNJznNDSU8SkZIB0A0dX3Aa06QJiZj0/AsBWiTQiAPDukfx+tLpucFECA6vrpTYzsHBC89gfV5VSQJ4HBcH0NwowL0bhedRy1v2+seAMJJOhDchLvyRpLyXUPZMgu8RB0gM7SqR70BYCoYxm29V9Ty6qEZu+n84GSZPg5+BShNItdSZ090lcILhn3EEEA4H4DErAwuDbRJAA+ZEZ00JGByFJqjMZhW+RoYx7IppdxxWSK0ZNG5ZoWtxKGWFBYGXoT09FMX5OmoKsEV2fbHB+0oEyQgnL5UDfOSX7QZYfTTJ29fqRrIMLEqg3r2lqy30Jcexl8RZZxhwghNJTpQB0nTzHM0Lseo7TZ4T05RLJajkXLYHu9kXDHVlKuxx83efsXLyC4kTQeY+yJ7QuRgDHvVdLZ7nQf+79P7/43kcfLp5KmeixFhfpIkHyJhYfQlk8iVAi4nl0QSkv8IX40gpRa3ExNC6sD7Tek5W7I+FzrGCLxNziXGshTH/h5eniWILlvZvXF5/dfijLK5brhZ2Z2eaBFhI+5KJZ8eldl6HEYnsu4YBA2sN6xGXUHj8HC0PtaV2XSMIUnR+yCP1QrM1eHdH/Ss8AxoQ8dhsdXe+ShCMKAIFEqVAVkFMs8IIGL8YS5Oz+24//+2YJpb/96uexDRcvXZAoxiLKpc27LED2jPa1AGdigotjerpsgDIMj06KSdpKbP+d13SADmSX21USoTERqc9CQHGdYzALkQH3jA3BUvIB0ffep95LhLtF6FbvnUpDHvpg1fANgMe12ritI2tOdT2JAFtEaDcIDtMRlsdwvqTrXD++snio53/KgUPQ4jrioiJo9GyOPmIjYDnh5hCBs6eCa4WCmQzlBL702rSykPC5pHXtiGbXTq4v7kt4PpfgwspEvuxLMl8Ha9J1ycvBrWsDeLAw/l1czfiH9sNRF9rdctxkIaDduOcOFqEFluiK4uA5HI6nz8+hwW5M9wdyl7GWWBCC8oh+WboAQw5cR+eyBWlpXAxd+zmtR7AUkX06CKzZ/hUH3wBpquSp1UIo3dDrZ7r5AymxV3arpCi02yfHh7K+biw+/uTO4rEOqJtD6NcWB5amMetgOliF5DshoM9OiUrCK3LxUQb6u2yjxa6E0kV9f/9Q7rLoSCrChQvsC/lH1wwKZ9ZcasqIVTjRVdd+JIHH+nCd+fWBFO2eid6kPFzASqE3/FPsPZSB+FWvF4tCw0KBA4IhuvA1keS6rPbbj3UGZC2dPpfVKWv5oqyYa1fVluae0jd2FD3DNdXGO++KgMdEG61Ex+VysiYk0TUjlBLh8757+oYUt2YZnshCPNA/7+oeuPBeiz53IrCfvQbsf+LuGMmJuyRljTUGT3FGuV7z//ieMV8saZ1PaPPtj/7rZgmlXz3/K9IYchfEUKTQ74iIJwdK9LqivBI1ZnuK345vD4CG+W/LxKc2UnsspRxiNhWfSEwhauPKGLfRS2dYDTp8x/r8Tc0po03ED299unhCVImwrShnANWYFNpCZqZugXmJ1C9g12hbSk7SIMulHsYnpNG0rVhECDKY8r58fcxUNNSxNveyfh/K3H082b8Gq5tfYxcuLpUrswezcZMVbSBugV0HejmJVhYEEhBMQuXgHqHd9Zmf/9KXFj/6yceLW4/u64Al/HYuk+JQ934+grAN1YjKwTTGPwBdyWvCbBeQYJCZXB0OmUS2mQgLC/eR/CaAVvbEkST2B6GUbGgmCz8SMAtO9QLrkAMoIZn74b7GZYWe4DJ1BxAOT50c6NEFFk48IIIaoYeVxNafS0B9WYIH/Od7P/lscUEu7jMJj8uSHmdPH/kwSlYtDo5O5KJIW2MRIxzJf9N+tUsDuUngKp75JqHkRm4cakSEnvlQB/5QlsiNy+r0eHR1cefBEwkxKvY1klsKA/cIy/mB0kTossAPbXLYD+gqFMv8yGoc1rdSQUridqpDKcKJ6OMOqmwOsGh5RgQLbAxWRxCgBMW7f+Fof3FTpTwf3rq3+Fxu1RmWlCTKqxf0gpLFrNcOjzVvT/d8KqvKQSSSYrW/VBYAB7iFiHOEdJaIOutJEEiGLhBUuqd7LOlzhwowfFFY0DVZZ//jxz/0+TIyhfuHVas9Jo0EZQP/8xateNmvRAIRztYy8SpsWBvws0eBg//bP/wvmyWUfubTbF/cUmBLgbeeAm8MU3rrKb8lwJYCWwpsLaUtD2wpsKXA5lNgaylt/h5tn3BLgbeKAluh9FZt93axWwpsPgW2Qmnz92j7hFsKvFUU+FMXSv8/an7961//Z3ov5cfbny0FthTYUuCPQAGlNfyvb3zjG+4St8ok/CNc4Gd9dCuU/pgE3H59S4G3mAJbofQWb/526VsKbCIFtkJpE3dl+0xbCrzFFNgKpbd487dL31JgEymwFUqbuCvbZ9pS4C2mwFYovcWbv136lgKbSIGtUNrEXdk+05YCbzEFtkLpLd787dK3FNhECvxpCaWvbeJit8+0pcCWAn82KKBcR0+z/BNLnvyzseztU24psKXAplNgK5Q2fYe2z7elwFtGgf8HoQ5uiCJHjvkAAAAASUVORK5CYII="/>
          <p:cNvSpPr>
            <a:spLocks noChangeAspect="1" noChangeArrowheads="1"/>
          </p:cNvSpPr>
          <p:nvPr/>
        </p:nvSpPr>
        <p:spPr bwMode="auto">
          <a:xfrm>
            <a:off x="307975" y="-708025"/>
            <a:ext cx="24479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data:image/png;base64,iVBORw0KGgoAAAANSUhEUgAAASUAAADhCAYAAACOaaNhAAAAAXNSR0IArs4c6QAAIABJREFUeF7svXeYpWWV7r2qau/ae1fOVR2rOieggQYkZwMqoIIJFBkMg8cZ4zgYxsEwZkTENM6Mc8wedUZURJQo0OQm0znn7so57FTf717P+1Y36Hxn5rrOdVl/VGFZXbt2eN8n3Gute91rPSU28zUzAjMjMDMC02gESqbRtcxcyswIzIzAzAjYDCjNLIKZEZgZgWk1AjOgNK2mY+ZiZkZgZgRmQGlmDcyMwMwITKsRmAGlaTUdMxczMwIzIzADSjNrYGYEZkZgWo3ADChNq+mYuZiZEZgZgRlQmlkDMyMwMwLTagRmQGlaTcfMxcyMwMwIzIDSzBqYGYGZEZhWIzADStNqOmYuZmYEZkbgfwxKuVe2Tc4M28wIzIzAzAj8d0cg+btD/yOc+R89WRcxA0r/3amYed7MCMyMgEZgBpRm1sHMCMyMwLQagRlQmlbTMXMxMyMwMwIzoDSzBmZGYGYEptUIzIDStJqOmYuZGYGZEfiLgdK9b/yg1Tc0mE2WWnd3j42NjtvOXbutv3/QVixfYfl80foHB6y5scWqqiptcLDPSkvNZs1utuJk3rITE1ZWlrDy8pQlkuVWnkpbrlCww52d3vRp7ty5vEfe/55MJqxYLFqyvNzyhXGbLMlZKpWy6tpaKykps2w2b1ZSaolE0n/yfzxeav5fqf4+Eb1XOY+X8FipTU5OWoHPy+XyVpHO+LXosfLypL8ml8v577qGAt9KQZaU8d68tpTPLOEnn+Kfoy8uj8dLuDf+bQUrcI/8g2tPWjKR4t8lNjo6ZpnyjF9znvfv7++x2oaMJUvTNtA/Zi1N87jWEkumq2zjtq3WNKvNWue0WXnauNYirx/lOsusoiJj27fvst27d/M+jCX3v3nzZh+j9nlzbWxs1H/P5bO8Lu/3kEiU2uDQgB0+dNgKxQL3mbDcxJh1zJ1j173/vZZJJW0yn+P9S61QMmmjzM93v/c96xros7zulcecxOR1uid9lZRwgz4GIX8yOanf9XOSb/7CYJRp0vlKML4Jrn3pkiW2ZvVqq8xkGCuepOcyUCOjw/bjH/3IRkaG/ZpHRkfMuK8C9zeRzfp60sKY5P801gW9NlwEb1HwbxZG+C5JsqYy1t6x0NrnL7TjVp9ovX19Nj4yaOecdgJjkbChoUHr6++zCe5TY6M1WlKq9yr6WrDJMhtj3dQ01lumusoKZfyNvxe5gknuS3Ot6ynRx/K77jksEq2DcM9Hf+ku4+fo3/4/v/foPqIfRca5WBqeq1HVe2udlfHZet8yvsPH8P+FHGNTYp///Fdsx65dPJJnOCZ4UcFKi8xZIcEcJNgzBRsdG7bm5gara6ixvr5uq6xM2+mnn2ZnnXU285ny9ZVM1rKezH7y05/Yk089ZQPs33L2mdb6OGNRzrwXGPz+/gEf/0OnVvzJfeqBz55y7Yf/7B+OepC1uv3Tn/70LT6F/7cnv/jv/1X2be2Vfwco1DlojI6McaFDLJyC7d6z19raZll9fSOP9fsNVzPhZYkSNvqYVVSyQRk+AYPf7NiEg0BtXZ2NTYw72GiRC7Q0IOUA0dDQkC+kqspK3/C5woQ/L1NR5SA0kc35ezkoAURaqHp/pjC8F4taGzHJ3/1zBR4MrkBJGzYJKGrTaIHofrSRNJECDl8c0fNzbBZfIlocbLBEIoCcJrRY0FIR0PEubNbJUr4FSlx3oqzcQUnAXc5r9DqB3p49O62mJmVtLbNtaGDCGupn8b4Zy7Ognt2w0UrTKVt+zEprbKlkQbIGWaBFLZ7yMp4/5sZg3RNP2o7tO21gYNBBq6vzkC/YHKtLYK4JPwJOOX98YpyFK0Ap5m3+rFn2kQ++z2oqM6zxLPPEoufDRnjOd7/3v21fJyAGUJWxKUv5mUphQLQ4GR9jAwU80pho2GNwCpvONxXXq8c19kVeU888X3rRRVZZUeHApScKCEYBpe9//3s2NDzsADMyAiixngRKWcZKYzzpABQMgODPN7l/Jr/xHpMCJEeKBPeRttmz59m8ue127OoTrLe334q5cTv/zJMYf8ZveIjN2eugJCCuqEj72hBQam6BAZtgrGqbGixTAyjxtkWBVgQoAQ/5XfPuAKPPPzIGfwJKEYj6Nfs9H3lGNGz+gOMqSziAUbhH2QM9R4Dk18YvPq/j4zY8krNPffoLtnffPpY+YITBFnSWsd5Ki+VWOlluE8zrRHbUqqozgLX23IjNntNqF1xwvp122ukOwlq3ZhUYYLObvnYzILfD94gb3wiUtAfT6bSN8bm5XME2Lmcd/ZkvQOlT/zec4b2f+X8OSo9f81FAodJSXKQWSefhLgeIklJuUIuGQdVCFFCl0uVsdAN5e62yKu0AUwnACIw6O7vY/CxWLFKaTTjODVdXV/uiHwek3EowEQIh/a2issLK3HMC2PR4usIXkkDEvZ3IcpfxGfJIJrk4AYC+9LlunTXZEShp4Bl6v1YNfibD9fE++uzsRNbXuIBR16NveUK+YBwEASXeyzdMtCAFREWBkr55TN5BKZtEKy2P5RdUZrhmXe/zzz2Dl1Zqs1rmsGHLbFbbfO6z2jp7Buyhx9bZomXLbE7HfGub08C96TNZbngM2jz6YHDWnn9+iz1w/1rbtXM31nCMxybYaOO+8PVT4J7HospbzLE43Ttks2njJwGatsZG++iH3m+tbL58dtyBp4RrHnFP6X/bzv37HBz9I/l83Y82dbDW8l586/i9+nWF0Z0CpcjBshTAr82UZh4vu/hiDBUGJdp0uhZd33e/+1086gEHOwHsJOMlwxBAKaCce0oRMDlAaIMKHOONrh3NvJdiCJpbZ9vsWXNs1TGrASCsfpnZBWedHDylKVDinrmvcsBW4OSwpvsAHfC/rL6l2SoAJZkjbIWvn+DdyHORceNx9wwdmQJQRWB79MYMD4Xnxf+Ovfb4eQ7qfo/hvabGMQJ4N6iRX+FQnCtijMbs45/4NBFGF0Csd9KeKRqwDDAJlFI2gpdUKOa4R7ymPMa+nDUHKL3m0kvxIle78dReKRZTGM6cffJTn2KvDvqYyDNShKC1pbVTgTEp84ikxB6f0zO9QOmZa//BvaBSRqKUixQolQNQSWINWfQcYJTPYvFYXAoVSnBJi1jm2toqt8bjWGIBgaxbT3cv4JK0lpYmt+K1hGWDDErYeEX+lrJhLGhjQyOfBbBEYZlbYDwbWQJfJgIhfmpjJcpCKCdPqMju1YQK3ASSIWQ4Yq0mGGyFJA5Kugf+rU0hMPPP4PfYY9JaEQjpS5/ni8MXjd5fmxJri0+vkERbJaFQEasVzJ9+lvAZhGxc35NPPIZxy1lVRbVVZGps4YKlgGKt9Q4M25333m+thLBnnnuuZaoA5kRsWn3V+rdA6fHHn7G1DzxkhwjLBgaGCAM7GdvRAKCMty8qNq2uRxvcQzlAvcDnlvF4LYvsOjylRe3zPJwLjoZCl5z94Mc/so3bt1mR35N8a1x1j+6BafO5h3Jkk01dYWTJfYP7dQqgJ30sZGmvuPxyq8XwhNBX66KA9R21f/nOdzykEkiMsQlK3AMFsLhuGT65i7GnFIdvPt/+NroWXZNugA1JyNwIddAKMK1YeYyHHDWELOefdUrwlPC+j3hKGl9eIwMil9TfjvvijZtmtQJK1Zbn/RXWevjmkKTvEn98KjT7s1s0PBg8pBf+PBqUXgDofrPR+ow8JXnvek4CQ+5rj//G8ZL6B8fsox/7JCAyNAVKpRhEhW8BlIg0RofYj4pIitz3AFFJlS1YMN+uuOLN1tGxAIMAHcK+nZzM2KHDPYSDn/cxF/BorWjctY81ZmH9AODs3e3Hhn3w4q+/mKf09LUfA2x0I4Qo8EE9uMf9AEltfYN7S/2EEwKdTKYC13HMN0plVQU/R+zAgf02a9ZsvufYpo1b7O6778WSltlbrniTu4yVhHuyQLuJk++//3676JWvBPQOw1nttGXLVtrSFcd4KKSBa2xucs+pANho32vFyINK4sUoDMkRuhXFEzCZWnR6/zCrwdIJiLI8ptfoeQoBtTD1fr6IwkoKPFS0GLSZQqgSFoov4MhyCmQVurEa2JARf4Xvr/DOuSge07jJU3zy8cctNzwIKFUBVNUOStU1DTY6nrff3XE3fNJ8O+X00626ToAQNm8pY6v9Nzo6Yb14VE888bRt3LjZDh44BJAP4x0N8Lycb2o9MY8/Lo7Gt5O8wvgbzktjXs59XPeB99qq5UstOz4WgAbgmSBs+snPf2brt8BNcacJwu84WtL46Pb9Pd36hyF1GPY9HY2tPwgYYbjkpWlDZeCSrrniSgclecoOl4DnBID4rW99y0EpEVlmgVLw7GRYNNxHhW/ujAVPyf2n2FsJqIrxKreGhiZ4lFZbtnylW/6G2mq78OxTXwhKeIe6PuGjPKiYbywy/wLn1jmzLMPrslyjbIt7ypFHpI9mdH3daA3EX/IoX/w15T1F1x2/h3giD8ecVghrrch8CcynvC8BOwOg+RMoyFgW85OWSlTDE2bt4//wSbyhMcBC3BPxF9ek8K0kz30BSuI3s1AnwrPR0UFrgltqbW2yq656K+PTwloZZz1WOyht27bL50H87jAgVBp5xRp7hboy1m6Eue59J0NL/JmvvxgoPXr1hyAHq90bybF4erFEg8MjlgKEKnhcoPT4uids6dIltmjRAl84CTbBo48+bGvXrvXXvuY1r7P1z2+0Bx540PmN0049xVoYpEWLFgFMVfaLn/+cWHmvnXnGmdbU1GS33HILnlHGXn3xa+Gt2mztgw/a6y57naUJuSZw/91+OaUULGbwnqIFEv1Q+BFvIi0eAVOBBSHL62GZ3sIXSAhF4tcHtzy4506ie6ga4nu30NGa9NfJouItyXsK0KUwkue4AQSUsDR18HFbN22yrr17PZwrx+tctGiZ1dWRCMD5vvX3d1gDXNOc+R1WT2hVWwuAQMIPDQ0DyBN4Rl3h+2An3NRe91SHh0f5AAzAxKjfRx6iWyGvb1p+F5mszxZgpTNwW1xqFV7oNVe+2VatWMrvJVjMJFwKIMGi/M9f3WJPPPOMjXnYp6SDvE8wyz1CjU1IBGhcFC6XelgtDy0QwfpORDyINpLGTJ7oVW94I6R+s4ODe6O8XRZwuPnmm/Fe+vx9xQOKB3Duz4E0GAi9t89tQEXmLfBJERRGLoxAPGF1GEiB0vIVK3nffpuD13PBmac6APT19jjZrTBdXoivhRhsZYT4jCThS1NbiyW45rxu2RMdge+UgdN3bjLLxhUXFWgC93i4rgTetcJnGcN4jByAI45NHKfGLYeXEidVhuHR8krK6N7526AbdsVkcJVQHDIweZ4vz70UMv/YlacA4mN2/fWfdRApxZsuFjT37DWI+lKI7kKOte1mRUQ2154fB6xrSVLV2rXX/rWvwywGSAZzspi2Z55Zb9/7/vc9IunHQFRgPD18joBX9+kTxvivX4Lhm06gdP8b/wavqB6rLs5i0rp6e+0//vOXtuaUl9iKVcfYtu077NbbfgcCV9hLX3ahnXzKSfBHh+zXv77FN5G26oIFi2zfngM83u2boa62xhdjS0uL8zhbt251j0L/ltsv4jynTBsDrth29pzZ9tfvvtbJ18ifjn4GQPJEjINIWHBuwd3aRj5P9DdW1xRx6s+KLNeLQck5Ay3X2LrpZwR+gWQNYZzzSUrLyJPSe3noJo9KeCVQSllTY5Pt3rnDtj2/HgK/yj27jo5F3PtsQMHs93fea0N4TFW1DYB8FR4Ulr++zoFnEFddm6y/b9DDkh4Ib4VusmKFwjBjo2yKQrew8BWq6b7H8YSC5yRCVKa4iKdkhFOvszXHH0s4Z87/5Xhdjs1/y29+bWsffcRBSkRukjnSXYr09vdQRirErr5B5U3E4BzuO2QkAzHuRGPwlN58hc1qbYvCaYXIAUBv+trXIKR7pkBJJLlAKe9egvtwHu57CO3gFHtK/ofAt/gEMu6AUg0bTp6APCWtnfZ5c+z8M071DaXQbQjvaRwPzZMiESiFPSZQ4trZmLPJZpYB4AJmXCrnj3wc2cjywkkbYBDHnSOUJyNvwjO2/FsGQaCiMXfw5T/PfHq2OeXhtL6qyO7pMedOWes53i/mpgTio4CVEgOVGHwBkl430D/KGlqIkX/avvGN7xCx4o3CJ5YnMQrMN2jpmbcSQrj8pBJDCevu6YSvrWAtVdgKjNBVb7sKbq/aM9DywIuFlP3+93fZ//nZzxyMdK0yNvKAPbJQVODhejDM6+b1Ti9Quvfy91gaoluuXxKOZP+hQ/ab395mw/x+Gp7Nw488SjZtgsHSQplkMKrYUEMexgVeBgI5KaAZYiLhN7hhgY9AKc68efrbw79gmbSgc+NZS8MXJNggNbjV7/rrd9nCRQvdKk16miIAuVtVeT3RYMbZvtgl1hNlHR2wnCB/4VfIcIRFPvXT3z6AWwC7EN/rfiJj7ZM1Kf4M++TgpY2pLKDAyrPa3Cf3PYusVxc80GN4jb7YAKXZs+fY3Hkdnn3749pH7ZF1z1hZqgKvpgrgyjg5rFBGno6yU6Mjo27px/l9DOOgTZDPD/G8jP9doCFwkmej8akH1PZBXIu3y5KJkndaxeZ40+sutfPOPpNrFbeGdeWeFATcfscf7PY772AcwxwqzNHPeKPFTqiPAU9ROjt8yYsJ2SOFQZo3zYO8ggr+ffUb3mTz4cs0JwI3WfYC13LjjTeSUSRhwmyIjNdrPcEw5SlpAvBKGEd5BvpS2B1PwtGgJAqhihCxGaJ62bIVeBT9tmRhh517+ql+Lb2Akkh1jaUT3O4hh3mVV6EZk6c0C1DqHui37Xt22TjApA0qnsuzxPw3Ot4Pl5rEeBKC47E77+MZVyVVQrJDhllJE41DRkQx1yxgGyGyyPKeeryCvaSP1tiKcxV/s23rNs84p6FH5syZQ6YvGBm9V2/PkM2dfYz94Ic/t1t+9VvGhWxhbhTjLWMAMMHnFl0dILAi65vCq8NLUlKhuaXBzj7nDLv0kku4D7xAJU/c+6m0H/7wp/aHP/zBwVcAKCmALkzckoBUny9vVfOwYZm88D/9+ouFb/de/t5AGjMJlTW1dhhrfe9999vWHTtJJ7M5uHCFVeOgvohqDbL0NdKE5GU1WcXZCUhM3IIi6CHLN4EFkEWQLkVWqB5PTBbGJ1mEG2NRzmSnohApLav79r+yJUsXuwvtTwAQ4n0hUAohWkhrhlArIma1daa8KC3BsCBj0vK/BqUjGRCPFaOvoz2louQAntOLwAsvScCkzZRgs8hTap0927JDI3b/Pfe6hU1B2DcR0nTgPQqUnnp2s/3wp//BC9JWVVMH/1MxBbC6Ri1q8TB5Nq+ya56l0rjllCAglGAxaZNoQ9eQPZL+p719vj33/HN4CHAF7GXZi3r4u5efd7a98uUv1Qr27JqyTGJN73twrf3HL3/poOSSAMZQ4Zk8pqBJiuUSgfeZxJMIBLuSCRodvDM2vbKp8gCCxa+0a950hS0hRA8LXNlEGam83XDDlyFaD/nYKczR5n8BKIXpc05D68UtSQQkkamY8pSUQZSX3dzcbEvRzSksXLV8uZ39kpN9TfT0dHsyRZqu4CXJWwp46uEX/6fETcfihTbIcw73ou1hHPVY4BGLIdQsxUjiXcbJEBlWfes9e3v7bO/ePX7/+q5DDqG1rPsewaDIe9PH9QN6+uC5aMbEj1bAvQqw9u/d5/qpEZI88mj0GfI69ZphuKSWphX2+S/cZI8+9lQUYgH6FSQTSCwVs+ynYcJudExSpOTxooTfysLNmdtmF130MjRKGCIHeR9I1lDSvvXtfyWj+7wT2xonn1c+UHtN0YnmSxIcgdaWlTJd0wiU1r7xQyEWVXpQOgeuLcPA3XLrrfY42pkkk6cYOcEAyQ1UiCU3191/XlOAqJMmQut3AmBSxlfvpcUeh2sTWASBkriMMHhFvCRiZayLBkie0SWXvNpecdHLncwL4Vq0sLS0PXMeufQxQIQ1F3ArDusEGhFouYflGaujPKToPYR3Cr/CytVXDHQRp+SvOeIpCYrCs4OnJFBKA0gSUza2tUpAZA/98X40R4MASAoQbrD57Yt423LbufeQ3XDTtwid4HkgwctKsLIu8oSYz00EASrjWSiQeXTxoEhtpc5HnOjWfcviKuytxMvS3zNocTZt3BRCIl4nUKrFUJxx8on2ptdf5hIB5z14vIyN9fiTT5KB+7GnxvW5QUwa5iNohPCefJOxUJXZ43kKX0Rq+8YG+cZZ3HUYlwwWWSAgy/+uK99qy5csDaEAr5VHp9d86UtfsoMHD2gGIkJeHtRRnpK8MRcqxpxhSMfL6LiXE8915P0qBFH4tnT5MhdPHn/MMdzrST5zvYDMAGAQg9IUpxShUoa1mARs5gDkPXhU/Qgvm1pbQrbZeaNJB5MsntIEHJ7AUyCozLE8H92bMsb79+9346qQzj3GKAus52us9HcBViPSDI2PvLNywm+t+73QHC1wqQJzH0/xSz5m8pbMli090977tx+2XbsPhBCXGchkFALCY41jpEa0wZifEpIaGclzJuwVr7jQ1q9/zi5//Wvt+BOOD4ZBm5f3n8gm7LP/9EX3pmXMdH2SA2hPaCwVZuo+lDkXjk07T+m+N7/PN2XQIxEfc5EHDnfa3ffdZ3vIruW08LXgFM6wymN9h3MyHpsGfsBFirw4z8iEhRFS97EWx0dEmyRKhZbyedghT1Hr+6STTrS3v/1qQIn30eiKjHSPR5cXhHsxAOmnuA0HnMhLCsS0QoAYaPSs6EMj6Il/CJB0/XoDf/ZU/BJIXYUSut+gW9E7ho3raMnrpGvSji/DdLW0iFNJ2OP33mtdXZ1Wg0XUol68eCnjkLJuCMxPXP859ELKhiE45TEp2vWVlOqacEeeTQGXvIT7VLpX3JELPkXfKNCIxI3ia6oIISbwWgYIWwRG8ijl/TTA4x27cqld/dYrIaUVhoor4lr5rI2bt9g3//VfbEzcgrJo3AdJQLyIME8aClc565vXDgOSYxFvlZU0OAp15P3W4CENDZCOZgNe/cY32+pjj/UxF5hoAwqUbvrqTYxFl3uBniV1PgyvT2S3Ng9jHDJgU35RGNtIFxZEhpHXwzxos7fgKbW3twMgA3bymjV22kkne3arq7sTrRKgwjVrmiQJ8LUg48ha0z1WQQ/M6ZhrfTxvf9cBSyP8TVfIC2KTAhxKr/f3DrrnqXBc61YbWaGzfu/p6XGgEUc6DIC5h4V4MUHkMIonNM7zash6eXgt6YOMi64Ba1rAG8nzXgqCB5WOJ/pwAGevTEJ3NNbOsjUnX2yXXf56j1jkJSsMLuc+gjwiZH/93kgwyQg1NdWRTJkPQHfaX7/rXdYKYIdJ1L1DbEP8fwx5QS6LTm2E7Ha+j3sma5rK2jzC2NNe8jI7uG+ERNWjbgDXrwic2Iu//mLh2x+veG/wXhikBNZfC+UwhPVt8BB7Dx40HEdfL4kSNhL/cJGZ7+MjoKF155YQN8njb00BizRO34c0fHDTY09GpQslxMAafHHXixZ02Ic//KEw8HpDEdkKM/zTYlBSGBWGLsj3j/BJ+rcCrT/5Opowif8oUIp4pBeDnYOpZ3E0yZFexsEt1nLo7yJ8dRFlrqGpwnt4igxi5+GDzjvoe+HCJa6xGRwu2Kc/+xXrgjvI48kVsNzBUkroqSwXXJFHrOKMNG4Cd5EIQavlYWjE1ci7KWF8tTGyAJOkALoN4XwtYLhqxRK79h3XEBprPvF+pUWCP1Cy4ktfu8kmeB9thqTCT4GSwElzI+mEgxLzyBCOc02jcIZSvmcBQnlAEntWsAmr8BJG2KDVAO/bAKUTTzgheHO8j7gmWeCvffWrKNIBJYlAxSPJM+NnbOCKPq/CdfEmEbunsQaUMIFhXhVqai5YZzUArrJ88+fNwysasFNJwpx8wokeKnb3HAZU8HKcVBZAK8slz1ZGkRCK+5eXP2v+HOvq77KR3AjgMOBp9+KkvMUEkQD8XWWDh2IyGAo3BbACJlc+w696uAuJXeQeBRQjjMsE4OO6I9ZySupzrjnLPRREQUi6wn9pdGyl2jeMqxT1+J4eHeQAi6bKGqvNNFm20AhZ/Taf7XwkuZChcovo+yZQFcEhYB4yCdZdDZ5rpf3te96DgajziIW429f1jr277Itf/CpvIU5S/FmfJTOD1tyWts997rN29pmX2le/9H378Y9/4YLM56Ybp3QPoCT+ocCiK3OhYpln4n7zu9tt8/btoL4sPFNcFHIHUAoJquAOyko6NyBRGu/hkOTEYNAEiUMKNUgx7xBCLGdxWMBpFkEJC1aW9x8/8QkEYbWeNQqJLr13ACX/pMgresG/ZVGjx93DetHXlJTg6MddCBWTodH7Coj0aOThBS4qZOhi3sXv14FVYY88x1IyjaT5q2rsObJbB5A9iJeogsieD9GdqaglYVCwL3/lW7Zl+16nXSfkLYqQ55Zcg+VlM0pLS9ypa5KGRZYV3o0QQLyEgFrZpTHKCsZEjJNomBRZq7hZwgM2QQU1byuWLrQPvPdvnItQOlrXXg6Q7D9w0P7xnz5jeRkAPJYyjEfsLXnWjXEmuiQDJUjA3Y/ASOOp0hYlIxSzpnU9cGbjeAeV8FxXXP4GO/UlpOa5iqTqDKUlI5S9+aavWRfetkI+gZLWUI7vrLglbSsZQXlKfwaUlO10TyniEEU019YASnhK8yDV5SmddfoZhHDHOa/S3Q0oDQ/gYSDSjMZWC1RZKIG/1lYVQt85HfNsw9ZNeCpDgBLjp3HG60i6EDeLMJG0v5dpKOWu1yadO/VKBu5bgCT+qaK8grCKpAXv6XV0PKaxlIHVqtJjRcZfSZK8snbMuVaWMp9MtG3asR0uaK7VA0iVAFmC9P2efWP2gQ98wNeZAFH1cZPSpEWekj5DX/oEgVICi1JTnUJMusTTIXiIAAAgAElEQVTe+Y53UIdJvSmEeFlZmk9K2L0P3G8/+tEvGMcMshNAPjGMpzQKKFWgaXoLnl3KfvT92+DSGAdm5Jll00wScO+V73XiLaie2RxM5gQT8cAjj9haMm9ZFq04BukltJICL6ktE0DJczMRKE15TLHbKW9J5QxRkaynn+NNL6DB8qtsQQtaP6/5q7+yk08+2UNBL2aUhyBXNyK9jwalUEgZgCWWCeh1L3aW/jwoRa8N6HbE44o8Lw873cMKoUAA2ZCBCaGKuCUBSxmhRS0Wq9E2o+Xas2u7CwZrANi2tjmI22bZwHDObv7Gd23dU+tF8JB4VrFlqFFSuFwicRyflfICWS1ffQilOehUKqsrrYmsUwYFswpbBT7dhIjdkMg5laAo4yXdCo+XsxkWo+697sMfZJEKlILWRqK5IUDkwx//mIdvJRJ/CpiERdH9yMjIEIyrMJQ50b/lgWkrKA2eBPCk4k6xTtJKZeNBZDAml77q1WT7zvH5Lxe/KO6CzXnzjTdZNxnJcTwPbbJRAABf44Weki+bKHwTCEWekoNSZIDkaSclCRAowcnMmQMoQSqff+65dsyKFR7mCpSGASV5SoHoDryfDKzWtaKgCjgUiSe37Npm4/L89KAcfe5JhHOCscsrZALA3ejEinD+rfuPFesazyTlHtkswK28rOJnEfxiG+T5azaYQ2mh8ni+vCsUhfyloJ8bgGh/cN3jdvbZZ9kkMpEDO3bbiavWUKa0xz73+c+50FcembzhUG4jzR1vHnmbRfZgEQ+qktCzqipla9Yc52ruJHs2xzVlKABXsul7P/ip3X/fo9wL4SVauEQ5VRfpUbzVQff8UslGst9k61gLhWLWnp5uoHTPFX/raVEXucniAQ7jWLstZN9+hTQA8p9KcywKm9BB6ShPKbiTYWHJowmg5GqI4NW4tTuii5DV0cKRRUqwK0oZYE1khtR6ms89BZ7g6quvZvBEdguUxEFITBbAIERi4ecRLinKjPGgLKevqqO+YvHkCx6M3PuASSHki3/6wo44pZCVE/mtECQqa4l4JYne5DJnMgAQwr6d6zdSULvVQwhtoqamVmubNY9ao0n7znd/ZPf88SHZOJtAqSvCXK8NoBRKZpTVEqDpcpJ4RsO5fjiAMqvBc6xAkxKIXLNBNuUY4UZR2hg2jAKhcnmj/OyYN9s+9pEPAxgkFLRZ5AU4x1dqH7juOhuA4+EBL/sIZL8c2BBejQNGI/xdFfXatGnIdPEzWTa+PAWXeuB5pCSu5PkCqAvPPc9eesGFrsLOMH+FMTY87/11gdJBQAkwlBxgkF07xly+wFOSN/Df8JQU4jqnhB5sNun0fnRdL3/phbaSekIP37oPRZ6SPJ04LBdXSYZLnSvAnwyhbevc2Tas8hveT8DrIkIZUym+ZQaSyBdUsqPQUiCgJEkUyrvyOv49L/FrxoZIUuQYROmPSqhdk/epN0TjaMN4up2ApeZnXttsInNmnvk9DA/4HMr60/D0dlABMdY7YBed93K7+86H7dvf/nYAJK04J2ojQ6hrca9JAClawTB6GcClzM4770yXA2gPFbiGNPWWkuXceNO3bdOmnXhbKsMZ5bPV7WIAzz3i/iDC6afg2iXxmE8ukVj3T7/+YpzSfVe+L6qFwsWM2hrkGIEuCh9/+otfQtTChQBEZcSrcoC8wt0HLGSqQqx7xHuKM7x+i1EsHNcDxZ6SW3BVtxPTq3YsgeeQ4uf8OfPsIx/5e6+CHkZGn0Ls5g6/uAYWe1w+IN5iipuKwi59XIgSgyI3gEyod4sBJw4r5QG5roZnhKxTCBe0QGOhYpAdSBcUOhNIc6UQSvcdCz8LEDAVaI9OPekU6z/YZU8++YSLRwXyjZRGzG9fjHeQsJ/87Ff2s1/8BkzHopUF6cQkryW4da9JhczyCESUKpQWCOQTeEJsKPEhYq6lT5J3JKsunUs+8pTKvAyGAkte00bZwT99+nrpzr3yXEXPyqZJlfyx66+3TgBtUtZYHqVPFM+LVL5ejoA3JhDTnFaTNk/zehfeyYPjQYWZaXFi4nv4PuPU0+xVF72SucM7YVNqY4q8/eZXv2aH9x3Ac2LzY+z6y4K3JCEnn86wcoVRNsh5O234yFOSAQosE++Hu6b5qaFmrYl6SYVvXV3ddsmrX2VLkSIoY9kVeUo59FpBrxY4PxlXzb3Gp5bWPNUNdU4057lucVvBo448Nfk0GAsZwKM9a+ctI5CaWs8K07jf/XzunsMH7Lhjj/P7hjnyMRrHQxrFqG6k5YyM1Sw4x4QTf6W2F9HxXrxcKdNv++Wv7fzTzrRVi1bab/7zdq9yGEbuofUjf1lAJJAqSOelpIW37lFReRKQTpMJrLLzzj/TLjz/Au/gkEdkqRKnPoS4X77h6/Cbfcyt9oJeqzq3AnIAPHvGsqaajgnpOjc84ta+3nnP9AKlu1//bvdelH5WbC2dUDkiwGGsnuq2Nm7ZwSRqmUSgpDomj2OCojqu9g4hnTymqK7JPadgjeQteVDiArtAYGoGVb/toMQ20sS1QmZ+7KN/bw2NFE4W6FmEi5pj4Um46QpYwEjfCq9ChX8g02Mlr7I9XoHP58YhqUR1sY5GS9BFelyj2jaIyIy5LgFyaCcCmemLQTG6AE26JF03KmnARosjk1FNnxaOQrU6W7ZoKVZvyB577BHfuPJ6VK81v2Mx8XyV/fZ3d9s//8v34GoIk0pDUWoRUJLHhE13sPdQhddq0QmY8mUTkM/aPCJJWVzidhgHeSgCpxz3qlyjatkknhQoNdZX26ev/wReZ4IUt+qgIFRdsZ2wT332s7bn0MFQVBtlxLQS5dkqu6pxdVCKFM0CpUrCHvm9WhOy3uI6ypXR0sZn/kQ4X3oxwj1ZAxZ/QveFKPYbX7nJDpAGdwDE6x7kDwKlKU9J8++gJOCPPFW9lueo4Nt5f/88FQ2rlKeWe2tAkIoAkqyequKXLOhgw02E8G1kwAtV44ydirhVZC6PXEmAhqZGq8TjHFCPJxHyWpeOe1Hozj9zKr6ORKMv8LUjgxsX4mqsxev0wUs9s3EDLUNOdSAu93iXrgjM0wh7aT11jEsXLrf6ihoPffPcz7Y9u/kcQLKu3u69/U577UWvtoWzOuwH//5Tu/OOO32O47Ie55SUHFCROj+dBkHjpnUoTqm2roLQ7fVkP48L9AkAJFAaGhylxISeXNybBMvV1TWu/JYSXNMUEjmSQ0hiECiSk758zfQCpV+99ArnJBSXq1hU1iJF2lf8x6atFNI+9BgZGKX8I7GbxHAaBRG9R/ECcfimJaWF7l6HFrgWtRYhX1r48cKJoiYXIYqvEsdRA6n7kes+ZIsWz2UzIhIr16YEKAADpaiDFiM0SXOAUg0Ri94LVXl9pxrLyRJGtUtOdEa8U+ibFH7PsohqKV2Q7kQZKucV1EEgCj113XquLK4yMqrtiksz3AITdnXTEaEAeSBOqbWx1ZIA1Lp1j3nWS2JH1yp1LOHaa+1hSgg+QwZuFB1XrkyeF6OiNJf4BjwlByfnlSTYAwjl7RHy5LC6HmYoB6kwVuDMWGYVhnCNyrKJbxNYJQGM+ppK+8THP2KNbEDVXglEtcEUJn35xq/ScG5bFFoL60KdmKtilG3iuiWMdZGdtDpexlDjJLg+1zk2bQ4BoUwUn72GDNgbLrvcgUrXk3AJecFu+tJXbN/OXV7zpo06zCZCAXSEU4qIbmVXj86+ST0vTikwa8FT0njUs4kbmKs5CFV7KIO6/LWvtYXz5/om7uo6BN826AZVGBc4zNDrSqAkrHBQIoPX76AUdwQI+zAShTjB7+s5EIe+0eOMcSzE1cOlmht4GIVpjzy5zk5aQ18nnlvOPaln1CiezQB6p41bttmxK1ZbNUp+sVwCwmc2rLdZ6KUOHDxk3RRev+LsC6ytrsW+843vUbB+nxtSeeQyTlkMjxtzcap+X3jZcOXSqqVSCvNz9o53Xm0rli33e5CyJElDvGDslIjRdGn/HeHoQkNDv2mnGeQVKyt6whemGSh9ODGXWJMaK7TsKTgMra9m4uA02QFpa+6690EbloCLBaewOZYEuKcUTav7PJ45UGgnAFNqE9ddbrm2nsBA1shBSes8spLuf7GIAKYSlTEw2P/r3W+3M8440fbs30JcTm0dizQfWVOBj2eU8Ao0YZooZUq8sFEek/5GeKEiYEn4xe3EHSiVBRSQhbYN4nBoPMemjcFK3olzXTxPvMV+NFpa3LIoLZDNdWx0ldeojGCC8fBYnWyHYviWhharz9RhoZ5CtRsU71Vk5DoWLHNQ2rbrgH3gQx+FswGUUA7HoKQATgWUylqKOxGXpM2uRVjKPcqz8Iyiwldpmbh/FduKTxIIiUtS54YURHQJz6uvrbCPIqtQ10qFTa5T0kLnfr/zb/9m655+2j0vCencY1T5isJxz7LlvQJfGTTJNVKIQJWKD1069VQBiLgoQDAK344/5lg6QqCLktFR9lZhPjh045dusD074TQU6vDYCA8iDgg6JUEsz4/1Si+WBPxXoKSmcrNoOqji0je+4fXWTr2kMm6dXQfh7YZ8bNyL0BxGDfhCY7MSq6MQWqDUx9xgO0LRtntFESOqdR1wKFAS4f9C5jeiKJyKUDjHcwTkSvs/vXG9NQCYs9EvpVkrGjslC3oQaG7cvNVOpFOmwt0yZa153UOQ3ItWraTVzRO2YPZ8W7PyOKujxc2XPvtNe5aCaRk+7RtJL9QlVcPqwCJjoI3JtyQMIrmbm2uREVzhYO0N6vDcEzQWdM/ehfi6m9BpwJNSogyiKAYSTAF+dPeldtzn3zm9PKXLdsnNT8E/kJonXEji5qVpwVFT30wqtZm6rWdtYAgCVHxABEqxJCAWF4p9E/eg2ptCVGoSKqaD6NJ1OQKlqHDRy0BkLUF1WcMUHkmJsjx8/qteeQF1cG/hMw9AuNPxEqDKkXoPCuNQWS2dh4hMTaI2s+us+KzhfilvD1gzmRo9X8SoCiQVnios0+RKBKeiV68HUsc/1Loqqm1Fme1dGLXoeJ7AS5PomMBKLFebWXk4/D2TpuKaguJx0v2DvFclbvNKuIGNWMI+FMZSXKewkB20MKmsbkKrlLe3XXMtmbhRJAECJZZ1FL7p/rXgRZj6csc7kiocvwOgCES/eBhtuljTVMJ1ymNS8mecVhbVeEjKfNXQeO+D7/9bW7UMlbUymCKkVSIEQP/wJz+xBx5+OHhKkgZ4BkrgoHvGkLAJVEOmnjwiwsVlVSM6dIGsKHqBNgMhQJKJ0TZbSS3aNSQmFM657kwEOm/31S8LlHa51yi+g6AQTY9kAYyf688Iv8XhRR6JvCmBkyBLQtkXe0rqv6UQrq211TtzXvHmN9q8WS1entOJpzQWNT/TulIqX96sQhTv/sD11zVSDE0Kv4/2MsqyefO+2B0SjeAYJA1KACT3yOWhar4jzyl+fBJUS6bQ/wA+zivROvolJ6xxol+GULKKrsF+27Rts5168prANXFbCt/uWfuALUCV/gjykVe/9CKbK40bbUs++fEbXKDpWWQ+Vx5zE9dcC5A2woc1NtQ72d9M8bPEnvKUEoTEafRK4iKz6kBKtJFAnCueU3o2gZH2cwAm9pDkVewjV83Da5bA82lhY0Zs9eeunV6g9Ka9qviWyjioRbUAx+W1YOkbaSvSQ6/ubirY+yFEJlWBHGUmBP1houJSAYVn0n6ohEEcSFAkh55IocOd98iOA3bf8KEVh/ct5vEkvxy7apl98QvX8x59XMsAgwfXxYBLISxQUg1UNxMooJNkXnVIvpr0/vAZKn5sYfH24ubPpteTFqnKXZzbcrJQRaxZb0Er72De3HkOTqEkReUcZDbwoFTOIOCpwGOUHF+foWyONq+KH5U9099V/5YGgOY0z7N99No+eGCfv0clBPicOR1s7GbI5hJ73wf+Hq3STstqM7p3Eq5Zm0aAk/KawOCqV+JpFeRxRmOtgNn7QkW8TvDNVT3O84kd1Kd5kvClmp9/9ba3+GZQyCmAUa2TevT88tbf2m/vvNNLRlzyoN7eCgsDpeOiwAn6OMnDUhM0XYj6Yen6lJWSZENhroBJXpMC8mMojH3nO97uAONTwDWVMqc3fple0zt3eEW+9Em5SWooeUWWjojFEshVD1jVl0khHfOhMSADW8L8wZoEEHadGveG1ysvqb6q1hai/eqmxcvVV12FbqnBZQBToOQdFNRqJBjBUJwr/qTMGlA8p1grgwhCpcHyyFlfzmvqwuU3BM8/1I8pFR88SMfNo4BJIlKVmQyhGRtnPd5H5cN555yDNiwUuY6yvrrJsh2ESlh97PFWofIQ3rsfnun3D97vvcJ7d++3ywCl2Y20fQG2Du6kIZ5ohMjIqjWQSotCJ4wQvjt3Gnl37jQp/BLfqvGSMXV+TPIVCVKDh+RNAXm95CcyJbodGUTxVAMDvewD9XivsAv+/ePTC5TeuJeCWzaZu7LiYwATVVErO1JZB6cAkTpMOnqYwZtQGYlQWBYlypg4ZxqlzlWgm2MAZOFDU7ZA4KpGToAQSg70URG5qWxNaFDqG1SKjka4nn/99k2EIvKsuqgXo1Xo8Jh7NLLoXVSfi6Tu6Ohgs40G3kQbWfVRWJVdhA2quhdn5H2ieWuJGfUkgYU+Rwpe8VFagHqevKpY3+Jh4BR4iXhVk3XV94XnK/TzAmYnacOBApV4liuXrKJbAD2RaGin/t01bKK21rl4MY18FpzODV+ze+5fi+JXLSgUjgkQfIA8NAs65FBdrm4DOSUeWEVxM7tJxl6jFvf5Cals8VDqgCn+C04OULrk1RfZBeef6wtcxL93gGC8br/nHvvZr34D8IcMn0BpVOUsyt4JHAkti4SkEvwVCeM1TR7eAm4qrA4Z09BDSl6dg9L8WXbtu//a0+zugSkLxXh/BVDasHULhgxVuGfuVFpB+GwkMICdMjZNcnKY+8Qzp43wMAjUN4EHMsYzFOJJfYI3MEm711YOXdAw1aLBWTpvkfXs77R3oGerqw/tcTo7D3J/SA/I5Ir0F5mrPvJBHqCwM4HWq42SEJI3eDKjohV0rfqjr3klTKj1U1inRzw5E4VvDkra2FE4JCMciV29iyZzeB9c0CpKbcS/iaaQnuwAdX/qzLO4Y7k1GXuLudg23Gu/+OMdng09sbXdLjj+JJtFYscJ+XG1qw0aO4FpKdevAngHTYXrnjQi8cLnSxoSCoUBee7fkzUOpsFwaa5koJToGEaSIU50BA+911vkDBABjHiLEyWAlBAQEf6NocenFyhd2Sl9jDopKtsRTudQmwNvKaFqcUn32XhFNsqIV6+HPj7BeITiVJd6eTgWQCkbg5I8JS1mQXug2ALB6paWRaPXsvkUQrgCXLkowpmv3vBPxOMdND7bhLpcdTs1PujqLyzCW19ts2d59baTkPwu66/4PvaoRDTLwxmDFNfEByARD6vWviMuIgudEAU4assRetzE2bkQBujwA7wDxkFcRdAvCbSUvQiWSW18ZSXrK+usH+9LoKhQRF0o1VOpvr6VsUnSmuKnhFA/I3zTAgwJhVi17rDOwpMXIte9Qs3I1O/a08GhS4F7UYIC3tsBMhKiysFKA0rimirQrpx/zln2BopyJSvQwlPvdUk6/kingO8TwoktdU4PSywBYJ4NoM8oU5kCGdccB0Bw4z6qqnTXzs66hxvS9lLge39v5nXVonn23vdJfKt2rSwXhX28z1fRKT2/ZZP1EVom66ptpIfqeXkM1P3lxaGV0Y4lQwuWxgpbMK/dhvtKbM9WasoUchYBGD62gHNdWpG0xXSOGGQz1RIyt7fMtaHuAXsHIWMdBlMyiS50SkGqoYMjIlDyTgixng1QIuwp4RqHWA8TEgxGwZs0P5GVdI8xJrRDBCAOLzBNvtT1mDND8mzDntD8bN6yxQ3LPHqwK6GgxzZSLN3A+mtvm2sNCuCQtjy5f7v9/I9/cInJta96vS1vnm81AGWa+xrpkYJfBhAw4p50Wo1HLGQX5QSoM4Q8/80bNnm7GtXgqSYv7migLgcqv1ECyHtxqSEcEoHA6YYC7FjhnkJjpcaMMtSpjMarYO9f93+mFyi9tQ+rp43GyKfYiDnv0aO2pgxIREzqYAFYaKfG5P2oM6UWOkjgPwUnmhAvymV286QnFSJp8qbajeg57sgGkPJsDm/hxacSPbLgS9mlqr5/65tfZ296w8tp67CfTphUm+sEDa5FvXSqibNVU6VF4QcSiPNg0GUhBBxaSAIUb8zlTckIu3jPADIAjIAF91hhgcBRnpYA03/qGtyzC8S88wxS/ciVd47B12Zwkd3ShucrJd6ExRmhoHMndWZy8dO4xRJQtrTSPwdd711332efIyuVY2OKaHU9lIaADSR3XUS1uBml/L3nORPiYyjAEJBHsK5rKaiS34V+hMZ4IuV8K/2S4DUK3d733veE4lAdO6TQldc//Nhj9u1/+WfLofB1HQwbIKtSCHV/0LxoA5LNKEEZrPsU4S/uSepueQV+Wow0VKr/Yn1kGK+VS0O9oo62kpI7ybyrtu4b3/yGPQenMkhVe8OCubZ54w6bHGNcaT4mInYsNWajGbi4lrStpB1JoZMi8KcP83dq7SYHKXbldii1LIMzWUp734GePmui7UtbXZOND4zY2658KxIBebg6CUZhvbwKxkleUqDK/FvjW0qmtIlwvoghGeBoLCVNCs5phjAtUNCsU61nj4qDmFSmNhwwEQqiQwgnzwpVPgmgcu+SmrU+eLgtlI4cc/xxgcjnuesgspcvWWItUCC1KtzOlNqD25+z361bi5HI2Pte+zabk6i3ymSl64v6uzmhRcDBnKnHuQBm+45tRAKUFOEZCZCUWS7F21R9oXo+qaeWTg7ySEGJCchxRQtal+oTn+C+lZQRvaHny7gEqYQOfgg92qVdEum95B/fMr1A6fJOlShAHlM/U62wgeLDUdx4eRi6eLU5aIA4HqGPSy/Vx5MsqhHQXq5wgU3h5Ld7SiG21aQrfPPjkKQellfkkoAAHvrpwke9xrN1ytKFcKgEIk6e0tmnn2yf+dQHmYittmHTEzaktqW8RhySCFoBnQhc8R7KLinG95ICHazm3hs1SkyIAMPDHL+GqGOBtreySQBP3ONpAi5DnpKIUT8LjM9yD8r7RQVVd+zlOZ0TWSA9x7OBPL8FIlJFsrt27MJ1znoD9/o6BH/zF/M+Zfbc+k32kX+4nnsJ2R95SnH45vwBi189pkRcuqsO0DgouV4qkMwxMAUdlVqdaBMqpJJGRoRB1tvhfhKtkoBOC1jAoq33OJm3G7/+DRvjMAOR5NqYOV6b5XPSIsqZqwmO2CoFWCrZKNrdcYGuNrfGeJAQQIZLG1gK/GWL2tGVfSQcsyQZBqAmOL/5n79pT2zdYD3wRnOOWcoxU1ttcoj5G6U8Io+HWkn4UE8Kvy1hbe30Hhoos4EtA5bEIJaj48K5sBLCt9JUCckKSnXoYtlcW2+NlcT0fMZb6XhZy7qU4enp4RQdLxoObVn0U8ttqr82obRASTr6PsKYomgEJ3gj7sgtTVC5B28oGKA42ymPxXmdiJ8pAzGVfpfXrGhC3NcDjzxkJ77kFLwwhYaT9hhZtjXHr7EqUvQN8KH5RM7u2vCY3bfpKVvJ4QdXnPEqa5kEsMo5XIKe+Fk8IS9ClwnU+lZIr/eOOmaIA5Jgt4iaXHPuSnXWr3o0CZS8T1mUTPKDAiC4lTSIS7qEzp6UirjMo0umZLRXferK6QVKrzkAmQh612PpZY1yWJNeugSMs0BF+CodrlCpf3zYtu7eRVqbZlg8b5Cf/TwnVF8FJ9gzcGxiD+EAJSmVgy4p8DQCpdByJFRxh8FyutVTmqVMYAqE75jbYl+78ZNsBDiDnj1WQpFr7BGpONRBg/dSunrqAAF9vlQ0nu2Lavn4DD9DjovzGrYALb7oNPmeHYzIe/2MnuDAFs7liq5RhLPAyNu6OnsSQlJdA8/RKXWNgKSIXnlKEwC7ulLWVNe7qlstTLZt323XfewTZGbwRCUqjHQxarDtpS26Js+oqWQArwc+Ra57fIJLIKgj4SnPVTV5qMAPmTHtFHVxns+hlzfc8EWXSsSKZKWSH3ziKfvizd+kIR1tdvEcs2rtqv5HhHyNc2e5R9Xf02tjhFotEPNZeXISTeJJpTEGalzWibamBuGoinLVwmQx2c3LLr/MRZp+PVy3xvSb3/0Xe+DZdXZ4cszaT1hJE/s9VtZLm47BEpsDx5KshftoIxxvYU6w+CU5Qu0DeK8Tkzarhl5F3LvIKYlnFWyp2LiR9VnHaTEp5uk8Dl5UdwmBUi9N3lRepLGRdyfdlnRVgTGSJ5qkP3ebh239ePgypEKtUGYSaszcK3LjJR6T/lT6O++pXleekneyOazljIyUDtfkMY1RCeD/wCMP2yo8pVgD9eTTT6FfOo11kbFGPj9LsuaWx+61Zw7tsksufa1dsPgkay4QPuEOiufJIsScOjJM4CG76XIG1oOKtVXa4wY2ENnxIaIuguWa/KQYOQFKfPD7OMLjCbxHecriFRXSjbGvBVh6nn5XdnmEusyJ8aLduPt30wuULtmjSU9ZAyLA2SLeuLxR3McCnpCyYpL415OSLIVEXY/4bi9N7hdxComyJU9xWIAyEBpEDYysSwClcGKCwkBtXA2o0N0rxhEQes8bp0oFFEy8LxC1gAAosNLtc5vthi/+A71fELwNUXwaRNhTmBHx5EcwRIvP/y66mH/Iq/DwMK6Firgsfab+fMT5iTyhAFburUVhmcsWfFUHL8nBLM6aRXxaLMxM8MQ6Nm8lCYPtjNEoFlngWg0otbbNIwNWQyX4IUDpHykzoD+5UufidHTyrSyzQjftQ8ZJXI1zPn5ka7Dmmgdl07SBXMMkrPQeTBJ5hgMli3hJ2rwNHLtz41e+PNXATUkGbVj/eCgAACAASURBVL1foc7/yW9vtxygVImmRkRqKYWdExDlla0NHG7Q6J81q6beFhcr0PY0Wm1zo1fDjxAm76BjxPkU31aquZ24JZ1ww/TKUy0ABOMoqrUGVLrwmS9/3p7attFytZTbLJpru5/dbnUDeE2A9XE1SbwjPN0lZAVbK213IU2rjUoOXshYR/1cu+KSi8iW1SGchdTNDtNr+rf2qle8zOrUnIzPntSaklCTQRC/qB7d7lkKlORliEuK+CR5PTnWVTP6plGAZIjPF7ck0abqK0M4Js9IJ89CCbD5VdYhz1Pel3psK8s1wefokEs9fxQSO0fIppKQTuQfzRjsLq6hiszMvAXtdogscSfe24KFK5iPBivHeIvs//69v7OdYwP2spe/wk5uXWJtJdTzIRfRusrC44VuGGHt6oc3gMOox2chCkwqUIc7cc1n6+AJAYsa3I1zX9KYBV5pxCsHRKvorUKbHGXDAxfsR5VFombxpSp1+ukYxbt/5usvVvt2yQ7xH/SbQavTjBZkDguxwlXFxPcilZkwiRXT6CbWrd9ApfVeq2xog48otwOdPR6+hc0jJS4TyCIYJQSQFXOX093S0DlRX6rFcaWtg4A8ntCS089UI8xR1Xwj1vL6f3gfVdBLWJi9lCiIzYpA6Shw8smLBjOciuF+ewi2PNwJwBd+jbyz8LFHfR0BHQel6LpCcib+PXy40w7i0KIw1O9b8Tk/a0GVaryHvcgChlkwSTZ+BZa9ra2d8atkEU/Y+//uI7Z9X7efpafQTRtD4ZWHHe4tBgW0vpXaDpK+AN2e7vaubiqhAeQlBnWBKkaERanSEpXJVaFj+eLnP0upToMvQlW+Kyv6k1tvs5LaRnr4QMDDdci/rWyoslGs+NpnHwcs9zPWY3b15W+2Y8vgYLimUXkgcIn7qdd67PHH7LJLXmMU2lDhjsCPsChNBObtTgiZVKYhoBOAbqMwuXuozwqEXxt3b7cz2lbabESmW++/xdKDT9uJp9VYxSLOAMTYre+vsd/eX7SNmzhUId1g73vP1d57uoiif2y03+655w/2+ssu9UJfdilrk0SBgEmkMGtM2ir3eJiwkEbXXEeekn4yD630TB/CU5CnVIbGKHj3IpY1nOLMiKmZB21ogX0RYArhtNGR4aDt2LYFeUmbA9To/t3Wu2+Pi0vleShTrRAuiafcSFSxkYLbKnjPBJ/TQffRGjzD/Ugtbl//NCFrFZ5bwlZWtdrlZ19ogwDYoiXLAUy6u3Jt6oApHda4jkBiTpU1VS+ncfW7597FpSrRFM5ADGVcoUQsePBx2VVhso45l6fsKkoH3XAMWUgAhBNcxCnp9JqifW37b6YXKL3iuVFqzhppe9FuDZR5tHJkS5rJbWAACzQqH8W1VJajj/t7etM2+hzn7DAnMIwrxatWCgHWvRZKKuMcKdhBFq269inj5ee48Ry1gHVNjvdtUugUXJaQfZMaXDlZwAsBGNG6vfXKS+zt11yOBWai8iyWgBH+5QGUk5VHfnfgmQKVIx7P0R5QAKn/P1AKXNcRjym8Z/xBgfAOKeIQegaJgxZwFZNcR4ihQwQG0HUpFZ0CjNrwlDIVkLJ4gB/4u+s4FPLglCRAGTYRpiKtVVEuUNIViNgWKGnruLzNwzYtJoGitCU6dlmn/SLgxPOULqweoWMOkrSCTNxHrvuwdXS0B5WzMoVYy1/+4fd2/FmnWxsdEpMs7HHqxQpkXoYmR+3uR++zfb0HrWeg2/7mr95js0eaXVFehnesDF0PYsA77rjDLn7FK6nlgjQlS6datwY8wAmd9QaHMU7pxThHP9WqvAPvAMRAN1Vht/3+dhvbctBKySj19Wy11Sc02fKT6m2iYtgG8Fo2dSX5/Lw9u5G5gTN52Xmn2KzZzay7PkKbTgC+xy5+5csQS7biSTPeAK0yUCm0XOIEFZ5MHRWlqY0ybzEPOMk8zKbQe5hr6iURUZRuzqUheq4wSUkdHV/NGXt4IOoZVVSjNXnvgOzzTz9pD9OfqIWCXvVLr0RXNdbb5dGD5r9EYTJzI9JZHR3UgWD3XioRSseZ+yorHcErS9fbuu5u2wn4qRfHy1atBu26bGKo1xIV9XZ4rJUsc0jMlEsDx20KfDywdOqBlQtoKpz0UDIK24LcRu2GwmnHgbvVc2t5r4rogAM6cKg5H/yTjFnoFaVv7V3xkhN26bc+Mr1A6ZrOWnrVYEFx06EXcI/H+L2WTpAQkKg+VVek7nRddCfbQKOyLgr+DvUiHCsSK3srEw0D+SXGoxwwKwAqfXTVU6ZMnJLvX2UHGGyBUUx+y5MpJd72QmAhvRRteEqZBOBVHLfVx7TTVvXT8Brj1j2uFGn0pVDRF1/MEUUg5dMR956MvKTI2wkgEyYsPBSlef0tAwhNeUmxp3XEZ4r+7l7wFCjFpKFbK1CqgoXZyMIcgLjshZvRAQPpVBWLtQmvpY0TYQr22S/cYA88+twU0a3OjhlqzLRg1DStCrLdT+IV90b4kPeUsJax2pyQVVE7EfeYlHETIaryHhH/CElJO4/SgXGSMO5KDgPVOX1uQXVv3NMf7r/Ljj/tRGsmDZ1wzwpsAexzKQ7MXHuHbdm7lY07ZO+66t3WUXIs3i5whLpfrOHWnTvsKXiSK17/RgekCn2ejjoHR1Eg2bgOTmTtpLn2ajJTGbodori1jY+us60bN9oIdYKTzH0f3tRYNQrkKpImuW4bZu6zZbU2Vkqr2lHq9cistVDJfuqpa9CPIWJVBo73XkwGrwK3ReCvsNGLphlvP2ZKBdriB5V8EAfj+qTQAkaGQyUn9Sincd4Rc+IFicCPDJqeG44aR+8jTRvAdIhe21s3baTRNaACEJUCMmvvvRt6g2JXwiPOMyFZQLgG0S4eTiFkN9mxWrixuCn/Hg4ZmNuu6++1pvIWy1e22fN4ys+xJ4oATw0Ge1lTDU4A41taYZuHFgYvxjtFSHoi3hSjRnShU2yVMZPurJLjudRTy/nMKDRTplb3H3pHBalKnuhD+0Prxr0kD2cjYj8i7sO5fg5hdunNn5xeoPTOnnp61VDwiJfUSMsQy4/RSTHFKa/zyAARGiBMG8etH8RT2rr7oD27absNQvLkUOYOcl650s2y6WoypuZiSNisj7IU6YXUszvE6UjnVWHPQMV6IR/USA/j5RRqfUi6p1zFlCzepvpy+7d/RUTZVGGdI13BK3HfPApqfNCP/lJ7laBFirke/TucThI8J4ckD/mO1O2Fd4hDuDBJ4WnhvvT/QbYoR+aIp+QAJeJbnBmzm2GHqpJ9DKFn1+FuBwo13SrnexZ1TgKlf/33H9hd9zzq57/NIqu0aMliW75yBeEKIbOEinxGv9K/nCJ84NBevE36RqtI1lukhqsMgESWjnGVx1SJ5kSZxnp0Owrd0oBVO5qZgurleI08HqmY777/HltACr+9pc7K4TZqqcHrRTtTWVFmnYO9th29z3N7dtIr/Tw7puocO0wGtp/YvAcQ+k/U4NLdvIzTUlYt7qD1K9wRa0NN7RMghz5HPbITkgqwJro3brPtnMwxfOAwnnejPb1tgzWg/m5dfowdxpDt6j2Mt01v7bFBD/oTVaT6aUg2ju6svbHOXvrS87lXxhONk0C2AaFkEXCWhkuJAN+AAKafkMK3Gzsvog7ewtT8e/iW9pNL1LjQe0NKEqISG826h3qhUFz1acqePvjHe+1JGhxWM8Z1jOdSxvL3t/7aD8BU7d84XpIiiRReoE6Sdp4GMJN3q2SAJAIqGm5bgIRmcq+dMX+hHTyctUfZMxvYD3MBuhPq4XEn+ygbqbf9I3S3bHsDqXtq2LhrZcPSGI74dGitLyWQBCwTtPL104C0FvlcgbDGwg+QkJYsJr5L4MJQ+guwVbSsFe89oXx/BA5Tr9G5EGqhe80Pvzm9QOktB9KesZmLbL+Zc8YyFE+mscoiLOX2K8TQZE5wOKK6UG7cgSXZ381CJttCAeAYKVpXe2BR1NReuosxQrxesgrjWrQQ4uJQpEJVCxLVb3mzfFX/qySAtOkEneTUzS9kvQQdebKBafvodR+wl5x6AiEjAjmdGcfG1QaQ2jyuXoohxcXR3rVwyqeaAqgYqAI4CdSUJn8xqAVyMf5y0Sfp3xJ9S+7vNVMhe6iF47G6BIcCZIjeJONTi4q7DPJwH2UEqfJK/wydYDJrLiDBor/rnvsQ/+WsfcECm0uVezXuvkp8dHab2teOEz6MAkITaFOKNOaSuy7BooqHdYqIg78IZsIPFywKNEmhl8TdGp1b4Rr5Hib0HmcuB/A6twI2ax9+lPdTGD1mC9kU53Q0WQZ+JM2Z82Mc4bMFQ/Is4U3tvFV25txX2y1/fNSeP0CBbrqZpEY1oc0o9V1ZGsmhXl81i0Zlx1iVumVKEsF1eN9v5nmcsqRnHn3c8nA4adaPemuv7ztkdfPavBZOFfAKH3pI83dSLqQ2tCXSkUmECgi0tDVT9yVek6OA5NWptY1ErMpAyRPwEhLJRyQCFU8SS06ObFSBlL5E9ubxvGOdUdzWWAZSbU9UvaBYXPq6UddnFe3grh14dmSf+/ge7EN1XWe33/Zra4XnkpdSAHQkASnRcWNwPwolMxjSUTzkxczrnkP7rAzETrdX2IHhTfa25W22c+0hDnycaw/gRZ5RX2GvWdTNWkIsCkXSObnCcg10jyQxojbLMmZCSz/plmvTfonDNnlRMoThkA6deBPAKABr6JPlBHnkNQbOKap3E7mPcVKoF2oEVaAuaiBpV/zb56cXKF28rcRW4eovmN1qsxtqIDJxsSEpNRgqRUgy+Jr4iewIoUYNPETGDpPWBpPsAC666rlU8JnFo5KqWCUVw6OqrRn2xvm6cSmjXZfsoBSdJ8ZGCmUBWApe46AkYpkNLsI28EpvtLde9QbCCoouVQqic7AEEA4SR8bRLaO4nVDi+YIvz6aF/4Uvz6od8X5e8GTHmqjsQuGlsnlYEuGX9Creh9y1LPo83kd8K1fqoSuxeSXq3CQLq5MMZYpz3thJXqYyx0FpkgMZemz/7sPOPaiuTG1mvdWsap24QG0l/dS1SlCqcQ+FsBGAOoelAtJAhnsXUEJsHb0THg/kp4B7EO92054d9tAz6wi5+zAiZJ+yeBqUd7SWjNjxZN5WacSe3275Hg5UJO9aINkxBOCVwpdsoUlYLyTtwGQahTUAq/flGKI1JyyhxKPM5syrt1NOPpURkrZMmVMV43J9ENoTEP2hu2U4DHIM4B3Ek6rmng/T02kjIV1n52Hq1npcYlJgA7oIlzVRQWuOVuob589tt+UIK1tbUS67l40XrvHXFEalS3F/rbgzpDesi9LjLklxA0I2WJk0ySs86yQPIQep3Bcd+aUNyjjTP8rpbxkECO8ixbuThLO1AOVdf7gNg5Nxz7Qo4JaYGA+0G4DSKlHPpAGaz81GD7V551abzckphVqupeywXUw1/64H9thzCxbZPeyrl3fU2ysW0oCtpNfyVXNsMLXGBqsv9DpQFVEEXZzqFsX3hNq14OFIBnLU+Wwen6rHlw46CI3nAqekjSD9YDiE0pe8jAbhn95TIZ7CPX+NSHLe/2LkN3/u6y+WfXvZlgT9gOqtnarrWaQ1E4gkSyEtFS7E3QcFOmq/mZTlYgJSZHEWrlyNwA2AYmE9gk5j7f1/9Ar5oF3ihIhhsQ0qWxFTp5YgoV5HrmiQAEj3Ib2QTlBRMXAIjxSVMaR8fpFCx9Ptox/9IGQ3p1CwWKQJcVASnxShjJOAIeji8/4LUHrRiMdH+/w5QIon0dPKHsqpyb3eOYjZPFwTeaye5YCpumaqwZe4B3kzkgWoW4HasajxlgjL+e0dHuYqW1MNcGnBSA6gk0IEkiksq7wIka7ip3Q/GQjpAv61Cog95e1gqsyQekiFDeYCP7whfM9Q6e66JXlKZtv37rZHnnnStu3nwAImc3RcfEMjIcqA1RCiH0et1ny6HDT3cMgogKXDMocY1F7I78kllXbcmecASpzwqtYyZBGl+M+QZauulIUdpvKeI8oz9V6NL6W3ZwjBJCU7ZJyyeEou+OR1SBs9hLqP0OgPt99OIzISAWrV4u1jKphfOjzAcwmUHCDkifCaNlL5S5Yus/aFC91LHmEs1LJXz++kqV44QSckU+Kkg6Qo3Xg6eryRDGSlsm1Rtkr72I89VyUA/9bftSbVlqaiCXU1oaLOIpxUszuI+RwgUg2X9fRjDzk9ofP08hjbZkLSPGtwL6dJ6/CHWrRb4wCxjqvfdWCvdSxfBH922NrmldjxJPZ6Hj1km/Ci7hrYZa89rtVeMqfbJsCLkeRCK9acaSPlx4UOp17+Jg8piHdDpkyCUEZDRku97uNFG5x0By5X2/tZi9prOvctG44TV1jqervQY0xZdMkHJITVOKlGUGD36hs/M71A6ZxNCRpmzaP9wmpLq86NiRkCXFS6oIZSSayDUpPiMSrYKJV1DTYL1J/HEUJF9a5hYQmgVXX87DNP289u+RXNr5721h2Dg9Q+Eb6pLVgg76QPCdbcJZcS/gFW1H2EJuZC7xAXUc5gtnzpIvvSFz+DhzRkQ5CDKsmIQcndCS16pYKjFLB4lEB7H/kKuqMjoZlPnJfGH+VqRU+Pwzf/a8gte5iokg91gZSd1uKXd6TsWilp1yRlB+WEbJOEsaqBkxWdQKektLUKVPX8lpZWLwMQQOnki1C+I1lAuAx1vfTr5v5DoTOPEdaE/uYCa22+UAXvV6QwzQV9XJca8+l9PFUT3T0LcZzXdNJ76JnNm1zkly5FIJuktAGLXwUg1HC9feu32fCmPaT2aZ1CVq3AHKfa6q3phAXWsmiBDWkzcHiBdxXn/XVanTamQFSdA4pleBdeBxg8TI2fMlTKFLpKmo2ldh5jpMTvvfNuux9QEnmvI79Vf+WthRmjYUpfBiCalZoXse9HXAHiOtmmiTqvGgqta0nGSKYwDCipb3wBruho/iieZ6+RRByokLeNQyerWEjewZJ1HKrwRQyH8iJvO8x9qCC9kFQWboTwupv+gqTe8aRGaE1Syb3tpWSmRJ0/+fcY4Wkb3hsH1qKv2uPSDx2jVOmSF3pHETbXtjXZoex2O/YkEkg78Lg2Z23T7Ea7b3i7vek0vMAaMm/IMgZshZXXnEsGc3ZoiYyBVqO2Izyor1wmPSKpI3rhCMvgPruvMd1XOLo8iENd++YaNjVDPNLxNRwKW24HAdQm+kwJ9F5NQmlaeUqXdrXauWeeaa+44Hw7RLvOCSrox2Ql/DhpqrzhO7SZqthstQBSKyre49RtD68pNEiAg1KaRBwRN7idUznf/d73+9lxADXjA4FJBXqSsgtXpWqDeeo7CAE1cNKSKPUpgZdaeKh/dwnhSxuaqW98/Ua0MmOA0nA4xFAukbItCnO0aaNMi366yN8n8L8ApTg8C3zfn3y9GJT8VFGRuHiPo3lkEJzxLg+qmgVF8havkn7cEP7lJYj6dAIu7rJKdWQ1J9Sx0mP3YKnUjdLJSJwjl0CI23Ktkk4OCepwnQ/mzesCSeDpf9eaqFrc7ytWFgdAV4gd9TgNHRzjDKNzgSK5SUYgExC5m9YcEiqpdYrKcaqQK5Sh5tW1++ArZkZOoGJcGycEJyTMUcFPtZhbWAFtFV6H+j/pCC5l03Kk8FVqIb5vWMc/sWYG8IJ64YvG8WyHIIKH0d3s2bDRJshchTPNSqwNPY9Aaf/+Q2Rp6W0luUhUXqNiVHWYkKVXyCEFv1rZzl+8gJ5IHL+lEE7aMMZZ4Kae06rtEsCoC4SfOMI96HdvK0wI5pqcaB40tArnNCfiZfQ3zYsi9Twh5iG6PIhsmGQfDKFRSrEOO3fv5FAECWLxHLmfVlri5LiPHaT+lZhRqKoDIXv7aalD69kiGcSe/FY769y5NvlUl9XsT9uGxqQ9Mr7frjyXo5XK0SLVNtHO5Diu/zzWOqeLiHfFW1W2ULWjXhgezGkETMpQR+XnzjWFBexdVj35kXSNk4dz/F2gI1mI+odJz9VEqZhq6NQVQEbtacqOjj12tXu6r/v2NPOU3l+1xq668i1u1bynDh6J9Brqbqh0/X6sgSZagy53el4HPYLodue+jppleUJDGZGgmdDxMs8jIPvHT3zKdkP4lkP4erikzaaCWQZE2SR5XvpMb1uqWh4vllV7WVKtPL2tuYmfk/YWeKV5C6m9k5bEFeOEfCxUeUz6cmcjeK1+usSfgFLkER2Jz6X7FtMRRGdx864YoeKjm/xx/tNROZNkMjbt3OCHGKYBl8ULF+PWV1NEQDiLt5Qqq2DtqMMgrVcJi/K4yMNolcrlOjMesdJY3QFKcyw6jbUuWNkixiGN5sbT1+JKvLQFPkCgwCaR95BFLa0wTiUUXuMuMsuBSuGSehyFMoRAauqASmln4D94grwozVUKNMxQfpDncQlf8/LuPOiV94r2h88Yx8oXsoTYvRnrz3I+GkA8IjAWsCGEnYSoVfJC6mhlsya93EJjpNa9oRmdOgtIAa0R1ho6gJHq2bndylS+wbVUAySNZKBU99hF6C9PqYIEQTmA0olIU0W24j50L7XQCWl56yRdyhmjBXQMWEyTtDqSMipF8dBE4bzGVWGOQm15ss6taBiV846aDfJ3jaG8plEANJzgI7Kbk3qkD8K46PSV7oP7PYSD/afkpsvK1XO7B70UHlQdGepBPLpKpB8CpV3IB9Smpsg4zKVVbx8tpTNwSDsO77OKuh679MIFdvDuHdbSU2s7ZyVsbf8hu+qlhO+lI5Zt4ITb8RVIH86miwAN65QUEtnNXPZSgKxaTJXvHAIY6xkvGaFdu/eQFV/oym2tXbVz3rlzp83ms3XPClv9FF8AdeeOHYiP19gOfup5Ei+rpcrcOXO9uFevO/nkMxD7HrL33DrNsm+3vvLddtxxq70I11tviahE9q49L6HVgBOCFDWSEtZAVWGZBC7BwgetiLZKCm/JJe3ihYnDHyUD88nrP+NWeQKBn8IhkZhqFavOjNVYynpKGtREvbm12RXIqnJWyHjkxAwWLM+trA9NtVSvVXRGOHhKU6AUIUqQm73wSxbxBV0EeV3ck2iqm6ATikcIbo8go/BIkpDx4pgd7Dtgu/bt9LPYGrjuJXMJXzkavpIQJgMRLNdbgFIPryBQGoUQVX2WZ0C8fikqpkTjW8Z4Jili5eZgKkVGKtzRD20moQibaaDHPVXF/uKOFDx6+ObeuTQt0X2KswutePy1Xm7jwk4dGQSIezsZfvK4TtkYxONRImKIn2rpK6GniF8BoDKAcszK0Q5N0IANKZroQL2r65PKPEHAPcm4cDEpn/twgKW+9Z+fJMNnS2E+TAZ2w7PPMk6cSMsb63imGua3CgBSWxnVfSn8K4dnE7coD0snlGgulKVTj6JKgKBcJR7QCQ2sk47Fi2zl6hWMW1STJoMk8I3kAaG+MvzNSzTQ7MhTkLcnxba3Hda5eOLm8JS03uStJ4o6+XeE46yp0yOkS0o/h+6rgOeW7e+1Ea6thhBc3mAKwn6UsdqHdEMdKOThNqBTUm+qyZqUbdizzVbML7OLj2+C5N5lbYM1thdQemTgsL3+bLyiMiQ2Fe0Y1pUAMnuvBi2Tn3Abzqt74omnbcXylb7/dgLoC5FTSO29Cy9O5yJu3brVwUfdKB+j+8Pq1Ygx+ZJXJI9o+7atzjkuYqx2UIs5j5OFBdp6/eLFi23fvn1OdM9jDT+x7nm7/lFa2vyZr78Y0b3tff/ExKimRpZYvIcmNSzxpIgxJlQxuPgSucMel0d9h2SpQ40b1obnaoJSuPxqwyn387nnN9jhw11BT8HrKlAIK+3rfbP1H7VuArZQGa2NFqyZOlDqJAxVs2uTVWIpxrBYOpPMQ7c4+xZxSa7D5nnhmIIXfgX1uNzdqHlX7CHpuRExHIdtMTDFYKWJ1XWPQuyOTo7Y85ufddzQKakr2pdbc0UrquZGuKXQdlXhmk76zSsbCdHrG0WenRS0jI/adlSU10PYs9v1rWvjcv2UD8mwnLRXvx4dGhnKCUL7DHVohOyOioiVSRrDo5hQGYLOiseIaLOoud2oiGC8Si/QjGqd9FO+y4DqC9XKRan1aCNr3BQW6HEV/wj48pDn6vCjEhKNhfpup3VQqXt4GCIAURuwAYOjtZFEuJlQtTrGSGFEpXhG5m893OJ9d93tchGBlNqdNALaGdbJCB6HQEmkruQSMl6ae0dXcSSMjbzmaoxAUup1JUUYwyqU68eedKylm+VdhvkWKOl+49Y08Tw6vxKFxnpfrTvvHcU1a27Vc937vSupQb2frmf/vt2MPeFdHoEpK2qYdrtZDPMEwsdaqcjhqxQ2DjH2qnNT+KN2LsqmlmY4aILSjef3bLVTljfauQuqbdcTe61hkIMmFlTa+ok9duGqpUg1Sq2nrBEjvwgt1jIbyqgkSLoiRQ5pe4BmgGeeeZZHFCrZWb36OIqat3h43j6/nce22fz59G9iPp586kk7/bTTvcWJ9qL60j/y8IO2lNYpDXBx2wCoZRwuoFq9g5yUvJCkwWaOf9LJMOWctPPg2nV2w4bbphcoHfzwZ9j4uPSqc8Q0lqI90vKUW63N5KUi/KeBFx+g9HU4o0ymGjUvPIWIRVklib5SnEBSRwN7kdbKuGylPa2fJye+goXlrSVEoehkBg7PCxkteQJBYyGeRJtbJPE4G1vp32rCRkkTBhlYFVO6NGCKUwqiyNAj6E/HNl6g+ktsRaWkDuUiR30LtKKXxyAmCxjIS1yidMEOdO21HehY8nRIXLVgpR3bcRztJygvoNzCYzfuWb2F1DBfhzD658kDU38mvkUDFKjAdyJS8gnePfStFj8jER7gg9eiOqc8YkvVDmqhSQ6hglEdWa0M3gSLVSCkjSjLenRW04V2AnrxYbon8VLi8SDkJ+XRKcWjWi88iKgHMT+VQSOE8fdStc8ImVWAgkphKgAAIABJREFUBXBJQbxWslEaIMJlLEppKQJrTrSK5+tuMTfh3quMEVOseeehzj377Y5f32rPPv4khoReP3jG8pQa4YWq8RBHCZXU31yZzAlI9xRrR/clwBU3p+b5Nd6aQ/o2dyI81BUPN2fJfJu3eqF71iJ9nbD24uSwLh3IuXfvEIHh8wMXIk7JjZ6DU8HDIIVILkxk7UuZfZDsWQFA6udAAolEc3hLCV6TRyJQK88WD7iGOe6BvzmApyQdlbKuIuWT8Ek5VNqd44M2f1bK5lWgXN8zZOkeTjhZXGe7EoO2soaSkhIAkN7cmfJGWz5nFWjZAACJJ1QZ1iQHUDyHR3SK1/Xtp73y8cevJvJ4hFo6hKvsKTUSXM4Jwbp+/fv4E06gMJmIRgYBYe5tv/2NnX/eOU6JyFNasWK5HQCQFOq2QMM8i/e6kgMMhgfH7dFH1tnN2+6bXqC08R3vARAEQtIiUTFO5bJqtTRGpSolEIHMpKqsQWpiuZQh23WkNewgEyULrUVSzSEE6hUt91mnbIjReH7D8wjlDrt7r9M9G6ivE+egWjcJKb3lic7Tcj4AV1x9gET6enamiDp2qdWB+n240goYBFCKL12f5DxKBEwRl3D0CMenlchzCy0eWCDUaIVWs4FEDG16Iy9LwKhvbV6BCK58CZX0SBtt94Hdduddd1KxDtdRoOUtNUb1WLkLzj7Plixb5ICidrFCTIGpN0fjM7x3kcIofldbXxHFvSy4fvpTKRU+hmflOh1dgyq8VfdE+8U82i2XIGhD6ZwuMUoCOj2XK/cezgpPfZSj/1fWK+L5PI0sLo9/iNCur6hF8Khz9jAS3FN5FR4IPydFCuu0XnFTCsUTIrLJiHINJei00mS6EurzrKwhYs08jeflTZUxBuGTw1E+8lVT3PcYYcRzgNFt//FrF1GWIL6s5nw8hXW1rJF6KACN1SjyEXWPUBgp4aC4KXkxNXhIklZovWkSghesHlM63ZYyl5YaW3PRWc6VaIydq5R3yX/h1BpJJiTO5f7G6fROiCre5TCclbzNBnRYOhVFm76NtiZ6/2HG9BBtUJzXQuO1HRV6jhIriYnrtZ7xRHS2Xhlyj3pojC5A4DAcTj3JH4GShLDylCarUfpVSE+HVotTaUtyAOChQRtsr7GDiaw15jOE0bQoBuzL4SHPWH6iNSQQqDJ8ogB64JN2795rx68+3jki0SerAJC7777LVgNOGYDxGUjqE0480ZX/yozLezpw4ICXK2k8b//drXbJxRf7NtjJAQ5Lly51bZi6VWqPPk2WXEDXh+BzA0mILzx91/QCpafe9U4GD8sN6SDkLCN1XFtHT2O64pVzJLVk+uOEEZUQi/Ib/HSSqPZGBPdEVlkpTpXoPsgJJH3WNucYqJJGCM08C5CFkUE0iMTg69/+Zye8ly1aZMeiPZmAZyjHqwolASH97il4hdYCBW1B/7cOqeywhYsWuqxfVdlq8CZlryrsBS4KHZXRSykm9/fTlYZvAY4mSlyZwE91aaOK/Vm8IpFDv6Io7a40KpvRVbHqMQ7ZXMamncAz6jzQb7+/7W74rkoa4Sk8g/wFrHVW3VwKPs8461xvhqf0+RDhlLocjuHpiMPp59TSHj5XGcwiGrAQNurkl3Bihrc1nVoWniLEmscbUgAXxki35cWX6k7pHSp1rpkKMEPltzQ+OuklHJoZvFoXy4kQdjMgT0jV5CLKQ1YvnOCisI0sqDQy8vIAiz5qHMfIvQ9RNjJOSJ8FlNRfWplWdXhUy4yhQSrBANZ0ySgABW+UgEjntBadhLuNOsldOw4ysHhHXEcD3I3kAWoI1wY3JO2QEhRqJqhKfelnkgg6E8gNvEEePbsmyNqKwHfhIxzXCBybjhGvaam28y4915XeZepWACclSUknVMG8jnm2lyxyZ3enHbNqFUDU7WHtgoULvEulKu1VhqNwSBtUWiU3vHBIB3ludx8EP3KMDduep4oBL6lctXXyupTh4pQark0SApkAKefdA/bfBIlhGTsnqTWl3k7iFLWedKAoIKuymjISDeC+NZbX2AlLV2PcaKWsrqpkxuTxiBtasGCBrV+/nutr9NN51M3yFGoXB70r5Q4yZ8fZvr37vK1tIwcQbKEt7yyAV2O8/rnn7CzCP/GGWnuzODJtO61nFLpJlPss+rXlK5YxRuisiDr+5pYfTC9Q2vz2t/hCVGP6UUoNsmRY0lQul9NzurKeI4exrupJo9TnBOUjWrha+B6KSOynlCo3Oky2Yt+BPcTo9GUiZdpE4WVFEm5jgjPUkN6vJ46tqQescOMV+KmEp1Tn8QRlUgRKQWkdNmDgadTzJZNE6Ed60z0YFdNKAKe0MR6TwEsLQ657MRu6UoYGWWGZ+FFPWidaGEzYVmJsYgPISg7uU3bGF5S8PnWfpLsimhpN9BA/Mzo+nOZ2+/ccsp//+BasN9aQbJtalPSQwainiHmcM8dUe9bTPWSnnXUmm4omZvye5fME5krvSnwqD6kSkV05faTjjoDempdr1TXq30oo6Fv3Ii1QfJyULKDS3fJS9SWwds8uInIlgovVu/HqipXAfpIwOyUc0IiBIZOm02RV4uPnwqmGjs29adNW201bmscee8LlDdrwTfQYFym+i1BMlTUqQq1i3KoZl356CFVi4TtRMmcI11spI2miD1Ip8omhrsO2E++4j2wPmE7WjsMtJSfgHnVOWQuZVT8lmesfQT4hQ+Kte/E0ShgfTUldTYOPnVcTSNCo5v6EVcNoicoqSu3C157vrP8InNoiTig+BCD14xGtWLXCNm3eyObuobD3VJcdiBdVevzQQU4IZs7nzp1Nb+3NeDl4unjguo4JDNR+TkrpRVsno7Jx+3o4NeQE5cwNNTQywCm4RPWnUktbaeacwxTQSFum0FaGQKAjTpTrzosHc8OjRABrzENjnTDM3HJSQWtlvR2/GH5MfBagpGsRCa01oYM3H3zoIUKvFc4TKYV/wonHeAZN5xIuXbaMk3u2WzuHW5YDlOtpKyQF/GG8J50avJrk1Vb+Xgu417Pvtm3b/v8x955Bep7XmebTOeeEHAmQAEiKUUxWoCQqWVrJLtmSxzOe2a31TtWWa3c2zT/X/Njdqq3a2gk7Myt7xl5bM+M4tmxLlhVJicGMIEEQOQMNoNHd6Jxz73Wd530bTVq1f4WmPnXj66+/732fcJ5z7nOf+0SR9hDZPDN69957T7pwidbiVHL813/4O3eXUTr5i/8FcIiDRwjFaSUAWQ2HhZQHMXJXqoVPUcFJVIum8BobUva1bn4FHoWnlLiTLqTYwsDgAKoCk4B3jQl9L1xeygioexrFi9I1b4UJ240LKbAr3hQGRTa0m9M0j3U5kvEMI6JaOqe6G2rJcBH7uxd14bPEqxCOlIQcwkWBIYJh8sE9rcLXCpzIYkTCIwzEOFkUF2YtsX89Ho6bOdrQmMoWZMd41LF5DCvEOC4Rr7/+5lvpwrnLUR7STg/2ZbymNngxW+Ha9CGOtsoGNy1869YY4mRdaQ8Aoynsakor5PLkLqeSCnNop6dhiOHPGiDDifBs5N5YUlIYqo0q7yCbZgOUrVE24BGyCla73ItC5BILy6/JtWAldiZekRvRZF3qKTwceSv9/f0Y4lk8mBYWcCcNKLsAcVfZHDejVMgF3wMO0UoZhmUWS3jFg4M3I+2Pg4SCAxX2HDRLsv0JPxZIk7fhPa8MXU2Lo1cBjKeZr3a8WfhEoRndxufA85J4K9cpcDGMi1pHeuMYJW/H65mh84ani94ggFYw16dVaYTo+JHPPR2GU0dvz5796Vr/jeDT2Wjg5MkT0UzgscceJawZCsb3jp3bI/skX6wbIuaZs6eZv94wkpGJAz642j8ARIBgGp7V2Uun8aaJHOqs38xFv7WEXHroaie5BjPdwpC6qDFjrYq76c0KR4p7WnqTjRIP16X3LcsNcf/tZN0O0/GkahG5H2oeBaYFoc2stYG9vUAHmqeffjqMlID1EdqPnUXBwHE0HDX0OnLk/tBc0gBpiE7TSrwFPbKt6D+99uob6X4ahlrmdZP53E+08S4NU5tZ+7t270zvvneMvz+UfuV3//XdZZSef+JZcAbIdYQqdQquUeMWcTo3XtvGKQJ+sojhqGmgsSO6MKway5swDhgJjEe9JQiBd6TUD5lsbmGYUJAuIy6eqdupBvXAZsS+qhQCY3B79+xJ9RgnYkMWYdbRlu1ti2yNUqVktDBKPpclacVYJNNpfKQgGEZIqpNO76Iw+2fqe2UdlURDD07x27jvU+gAmQZWm0hNGX8WFN1zcC/UBtPQnm6GMzlkEmw2rldwbmxsMv3zf/Fv0o2bt3GZaViJ12jKuMXNAhZxiMV/6L57APWb0tkz59ORw4+k0+dOp8eeeiI9/vSHQ41RED8wOEFgFqSh1PvqlwrjUTbBfL+6Qc4qffChoZFkGml8izLJGIihuLFy5xjHyOLMcqNkKZS16KBK2Mu1XLlyGczkEuO3nB5/7MN4DrsJoxDBx9V/461j6To1jftx9e8/TFqa95sgHX7t2uV0gQ4ldXgze0lRG06vzTP2hBxrfXB01NbibGpBTnfl4tk0/N6raWYQXGZ5FGCXCngyPR20s4o+fALZeNvNGPcc8lREiOW5pDa5a8Ew2tbozr+ZS0sQlwh9DeFAGNKHnjqM5wZozqOjsweDcz3eezvG58SJ92LO9TJuD/seEDbZpOe5fsMh1VRPnTrBxtwVwvoW1YpZXb5yA2Y5VAXCnnNXz2IIyVniKYVRCo8SY2TYzKETzTQ1MuJ6JjNi7LOnFAeRD49IPdVA3DLzXiqFOt+18MF2d2xJB7bvp8ZO7hRNRfHQT58+zdjuD0/yDdL9T+HtzcAdVPZ3z67t0AWOEobtD/Lp2bNn0yO0Tnec7Oyzn+ffeecd8M090cfxNYqwn3yCzBxQgg+lrV9+mZZQ9x+ORpenTp9ID5DZ+8pv/fO7yyj9zu7nUl97U2pFyqKDCWim170E7QVc5VUrulshtlFeMr5Cp4Q6ZC9oslgJrqJCwCqDW4NhMcRygeuCktPAGAwg/UC/MNz4ucFrpM4ByO3IaQEq7W52KKdbR98ukq7RzDIIg8HxDhb4YvSl4gRWSjT4JDnFLY1+Fgwid00hOuf6lAe9fXuY66LHOlmMIqcc3kPWWKbTGDQE5UHsz676Qd822iyzuYL3A31BjCRqjdgVcqoMYf/tv/ktKA2XeB8WomzpkCfIwaaZoXWwjW1bu9OnPvVsuM7tLT2pB3mL62RvfuXXfiVnqaRGsFBV1xR0znK2d0KwMvsXTO8wHEVBrYCyHIHYssWXXlIYKb/dkecQNyp4vlFqoFGyjsr70QCbnTOEUx7m+o1b6fy58wGW7tt7IDa0dIBZ6hRfZQEvMub3cvK2cwrrggxRN9dP+nkFr+OeA3vhknVQezaXtiHRUQOucmuSjKSV8oR0hquVE7MWTqRtcMp6SQwszA6k14+9nN65dJuyEPEbMDdPNO7LbFUba2ujQQN3EZ4rw2aJiB1fx0nR65ksM4cKB0/ihUvybGirTQ8/fYSDhcJmDomt23bi+ZwnVd+cdu7ewcZ8O1rR33///eAut8LL6dvSy4Y/hQexLWgGJ0++F4bVzrsaBFsjXbrCocrciyldIq0Pm4uMH2Gl4VtgShykeMA+SiPjGgxagh57rI+MLeXZ1kg55xkvDaPk3JHgqSV82921Ne2jB9wKDHrXgBnCc8zPvYRmrnf5SA88cH8hAwRBEyzuDWRV5CV5mAtiH+bgEEtzTbQDuksR+NDDKA+wZ04iV/3ww48RqYxG+O96+MmLP04f+9gzsWauornv3//C//N/3l1G6X/b+vdTF1mYrWBAXUhTbGuhZxndF1aXpqTCIYy1kBrBEtYQKlu2LTCp5er6VjYdJ2Ql3BKzdsT+IejGAp8D8JyhV5tazj3wOi689UqqmRtLPQhUVdLkcB59odS5lexDaxolM6KLrvs5axbKvmO+V+gUOZFZLL+JBZbTvPBtWECyasV97G7iZDYS2oWaHm5xdG9V2iKaLGZZWY2SJLkyK9UNpiE5bxWWsyBm7iRqxs25qUknjp9NX//674B3uNxIA7vEtAkuOi/LLBHAmO3OewnZtlILJdPwgYceSO+cOJb+/j/6ewGQrwMox3XouoNZiDVkuQiNKeFKEa753fvynnInFcD56Dknh0ulgpxtMwzQY4zMoP/WUOmF8fBvLA7VIBkWumB3oE6gKuUArczfOfZueBYH7jlImEBIbmU+APbbNBS4erWfjXAo5uKRRx8hC3UrvUqBdRvj+siD94dcci1cpAaxDXqa9e3Ew6Ce7+REfRoDU1tFsrh+fiw9gsrEk3RwqWKTrBGOVXIAvHz87fT8m8fBaXJxaLT7YW7bIePaLt1Dx60cuFoA9o6vlf1SJNYA28Hj5OBoIsAta9WMaq1ODz95KJjr27buoI0VGNG5iyEkqEbVa6//LV5BN3gLWambQ7E+7LJryGYGSv7TccKYe2GHO+aC7NYjnj1/mc/iEGTGbo7cAF+6iW1EJwrukZlkcblKPt+SnCgNKmoxHf8IqeNOCnqKmKtyLsxRmC2NUpy91rMg2EfTgD2d29KWNsz3HGuYjJ5r+Qzej4ZijvUxCD4k2VFj2sd4d6OZ9SbUgCeffCrmamj4drpn/z1AB4NBbDYb+UO6ID/3mWfBx27Eaw7ccx/A+BXWaU+slxMY4yeeeJQylFvBC9tB3evX/v1d5in9065fg3eBRjfeUi+CX71NFXhMbIL5cQaPmB42s/hqBZtvxRZGYE0qBdSCPywwypMAjYKNhnDiBOvoAC0gGXrjOlgSacqKKbyYmeF0346O6Go6xmRcn11PN+bW0wgZCL2eaEns30bqwlKBSAQH1mQ6uwHQt+SgxGbkoYFyEboZlSK1a2tjuP65zimXvZD2VnhOgTAWVXhyEOO6OmnjzL/XMUqVeHAajiyS5eaoSK+/eiz9v7/7n/ggDFlplOJTC1henSP+bUbGU7enuzfwphaIfVMIl33iOTJxlBtUE7Yq6N9MSll9bY2K+lKhixNkTjuRZCkJGc7eg+FpbnOuEXIx54xbWQUvCU7g0/N4CPkPwVF9KjM2GiW5YnLHbtF5xELgc+cupBeefyF9+rOfTXtZwC5UvZMm5vAlSHqSF48cPhIiY8+/8Dz/JjzmQNrGptYgKWk7jCdawUnb3LM1vcPGXaHYehnQ/Grtbrg8y6lzbiA90VWVHiXb2mgRK5tuDHXSucqm9N6Vm+k7L/4kjZA1MrukZ6bkqx5LGCOMTyfGKYq09Sw14CGjzAFnFpMDaBrvzILoOfCsWg6CVppYPvT4vaH8uB0vqbt7CwmMy+EN7MX7ef2NV8GLeoLJ3A9Ir0em4sWpUyfjOasKNEpufn8OPXksyFmwQ4ULZ/H65aTNA0NUkCarZj9EEoK5q+bz4UzEQbChVlHSU8Ig5QRLJIIwvtLXslHSS+I3zHcF49OMqN1ujFIfFJwpst7OqbK8ZskkO8pud0z6iCxexzt6AK9PKZgLF86nhx96OKASo4vt1KL2QyHwu9rehm/PfvLj6QpekCVc3az1q1evBdnSzN4EuOrefbuCHuF6NXnxtd/+P+4uT+l/bHguYvw+FoZtbFqJ3boIbVolObI4q6h9qiNLNiFgQIhURSi37InBdwCGaF0jJ0fgNnATJnCKjNV54vNjnM5dgJKdNBg82EMqGMGsMXga16dTGlypTiMckiFOFdyafOLneqYyM2Q9HL2/CIsEg8Vm3NC2fioBYefbCvzIaKmAHBm1vAgMz1xMYkuS5IZh4JqKbm/tDlZu6LnCu6lkwQfPBS9wYW4t/fj519If/Kc/42/dRKUmTfgqOXxi42SeZk7nd7Ch9+/ZF9pIc2ByRz50JD39c0+EztEyoG87WTrZoqaj6xF9y94PaXWwKU83P1uqguBmDr8sLaGFNae4JEn/7e886S5z6glYOm5H33oLz+AgNWIdcE7GoinDFtK/02Bf589fhFh3LQ6LCNfAKXaRCh/AWI2C+1y90s97dkQtlHjLdWocf/CD7xMuHMJbOpJGWbSdnMyGWTduDeEW0viwd1c6PTieRgFpJziQRtr3pTaIgg9XTqdPd1eme+gquTo6EOSD2sYeBM/m03d/+Fo6ev5kGoMCUhZl29w0PDWmyszltm07guZQBw6yyNqZgbdk2ClAO0W43k892iIh8NQi4RQGYeuO7vTkz90fGOTOHXvC8zsH0Guh9E4A3LfeeoNwrY+Nug3y4NUwztYsvovetp6HYLc/P/AgmS9VKTFKC9A3zp6/EpiSWt43b98ITKkauWCzb66jeoxxHZnHCq5BD7WsLIhkiwYnL7v4br2hRxdlk0EJcMFEQbnZOSoA2gDGdndspSKgnSjBcpcm1ul00BbuhTJjzZqlV17fK6+8EoD3LOtFztXevXvJHl6IcLgdnG4QXXiNvFm584R8e1gfAv96yk3sU9fDNsZiBjA9FBI45M1OtqHsadj5937rLivI/b964T7MKmtLP69mVf92pl5i025OkLWZ8VSDUapko1USjiiHgRINNPmq1M5i7sY6W7IjudJdJtmtErmwMcTep8nUvXf2XBrtP5N2NS6nQ91kcQihhmaq0rVxDBcbftksTCEhYXeIWjEnPRzLFawPs6SFz1oBR9BbcMY9haJ0ZBOQW1Z8V+D1hIhcGKacejfN74ZtY4NZiGg2qhEWdjMLWC9J4XT/LjAcQrAFwNuXX3wr/eEffJOTRl5RIZ0a75kNUZA8xQY86x0LTuJ74MFoQFYxRA88dH/62LMfITFQhbEZTjuRvtXDHwWsFLFtYyGVmIFsW/GA86SoXVgCr2YIZyDu3Ud4oQdkmvcAm8kExMkTJ9Mjjzwc1/saOla79yAzwmmqwV0g/D148L50ivKeb9G95NmPfxIS3sMQ716IzXrg0AFO0uPpB9//Ufryl34xPBfldqdgLR89+gabtyt9lLbf8j8txNblb8AwDkEYHIMoOd/EqUvGbXiFFtgWsHIKd6PQ+Hkwnp/vqqRjyS1CiTMUo4IXcuhUrramF779Unr++GsUnyLrixVqYPNZUjFNQqKNRIrt1S3G1UhJsViOer/cXXmJ8E2jNECpxzze9zQG3pKWQ/fvpwL/oQj595J5ayNjeIqW1l2oXG7hAHv7naORfTK7dvGCtV+7YjNaJyZGY9Lj2LG3wVsejtITPYxZ5FPOX7hKiAhfiULhwbEBDCCqBvW2A/fwKaR7uEYrCiJ008gE2O26KLAksUn+ZRe+FUF6y1pcNaFcqh/I+mVvdEEo3Q0fsAU+4Dz36ZrWkzGM1au5jidkHZtfZuRySEdFgwRU1o8hm2OnV23Cp1FNJzytESgatli6cJFMI1lz+XkaeEPZZrz6Ljxr4Q33lPVDZp7/wdf/2d3lKf35/j3oI1OMuNqSJhet39mC1vT2dBBt4UVIjytTIwjFk0WSywEYOMdtjHHzLajs7SOdWM+NujutvF5XCL8a2Y5lyIKQMsYNIy4fT9tqZlMfxqoWpuztKTINlT2peuvetEIVuN5FJFaVKwkFDwt9M1u5lOzQ1GkMcmsmXh04hO3BlYJ1VWRJ0xWNjN4Mfyub13BGD2ucE8TwRIasXzVVLbjL9LJjUtZomJg9Jd6D0G0FLeW33zqd/sM3/hSDZJsajE9EbhlUCi57ATr7lLVPGiUzI1F/xqY6dP+h9Iu/9OXArI69zUaAkdsNi/gyoPEiLO2D9x6MjM9rr72WnnzqSRjMLWA770Sat49xVZXx4qWz6ZmfeyZCCxfoQTwiv47Dxn3ggQfCuJ7D6DdjWHrBtJQJkWNllu3ll19Nu3bugbX7MEa5KR2jBq0JGoRqB6/wO8HP/ehhma36Pl1Ompvr8Y7gtaAb9NiHHwkVhhN8TjdUgK07d6cTl2kYgbrBUFV7Gq2BWV+D2D9lEit162kXJMqP4NV9bXdf6lkZSmdvvEvXXTASmiY0ztek2ydvpG++9ny6OTMW12ISYxjgVepHJ0atAYzJhIb3o+RspUoQGK9lSk8MqWZYa1cB3OfANmeQjmngPj781EPpo88+nAYDU8FTxLi9c+w9DNF2iru7A+jeDhepB+xQrGk/XqLz99pr3vvDQRg8xmsehTIgAVWjJKv8wqV+snurtJQaRotqKFXWU5hLeVENnpIJBVnpLRjcaJbJgSdGFH55TiGG6oVr0fWiQVrSKPHvyE3zGo1SlPSwrrrhvO1q20JBt+Tk3JXZshG/W2hr6ZYHqutb/LEVT1mjU0YI4XwFl08Dk6EMW3s1Ug60Dnt/cjIX2F9DWUA1BjFLy7224EG2EbZtQXa4GeqOecF/+PXfvLuM0g8OUqGsFKryG3gQFbQSrlgHN1pDz4bBA/OO/vDLeCqLVp9LhbepH5mO7bZlQkaio5NQTlCc8g37qc8xeIvzEwzJFKk0Kr/nRvn1AhNPTREKiE3INtThUs9GKzhnNKvsma6WkFlmmfxtFGlaBsJrLBEpgeAgSPJsCRYHQVAtJgFs3iNE5gOvsch3KWJ2XVYJdhUYJcHRKozRCrgZf0JJBwvQJo2zq2nwxmj6F//i3wKygv2gAiCXRmBccXxPWeU1XF+enno5TYCMfT19eAfcH5o6n/ncp9Jzn0b8HqzqHU7tnTt2BCApXqBH89RTTwW4/+Mfv0An1cfCTb+AO+49aLCGcMdPkRp+9uMfCzzs/IWzeE0H457ePX48Ksizd3UhOjMdPHAoKAA//slPqJF6M/03v/6Po+ZQDouC/ydhBh+lt9sU4fhnPv7FNHh9nFTxz9H+6DuE2hPpK1+Fq8ah8J7p5IP7UkWLgCu9zZq2peq2XekEWt3jbKIJ+GtzeDVLhFqrnL4VMyg2Vk6m+5YG0n+7sys9SOHyyUtH000Is/Vsji7W1G1imOypAAAgAElEQVRqrl6niUDuCkjZQz9YDeO5lZBNPMkmCoaUeiz1gR2y0Ww6SShdCTxwkwzutZsYC7z1ucWp1AVB87nPfDwdPLKPzTZOFhEZGZp+atR3MM56Sm+AKe3dtxvPqZNxPM89HYhN9xbh7kMPPRTjrGeqoS9lYmfAki5Ak7DO8Cbh4jhRQjUZVJM9Yl0NePmGss10+pHuEWRVaQGbkg6l0FxoYuGNuK6kNyh4KIdLl0qqQy0JozphCENUdkkNOKtjY5slMUETPXrFKmhMmzCQ24TxnKOjUB0GNZRZbQwRigokOMB6Vcq1ftUTfR3vPsixKoxxgK9VwBinNfp//MafpyWKkJdnrqddfdXpuS89B11jLf3md3//7jJKrz+OEBVp6jUWAfaWE4tqbwDKGh4MG7wljAETZrdO+7wt8roJTpN6TrntKFDWMlm1lAdkOWCyY7iiUb4xj4Lf0nCUIEDpjWLH4XEKd+ka2tDWh4AYMhDwP8LzKEDkGBkPFSY7xKvYeHJKQsUwJjqTC50gvZVIgUd91J2vIOTJEuRL/o6SKholcQSrwq15WodB292zJa55BY2h4Crp7eHC11ZbLT6bfvu3fw/PBoAX7pOf5WaxDk53tyx41UiJZ20hfGolszWJ3Eh7R0v62q/8Eqd2DzeyBjZwKXCTvejgjMMlOYsS5Ec+YgX4cvoJRuRBvB7JcpconLSHmWlsPbs3IG0+96lPxnucOXMKY3VPbFyZvYYspvPFEoaHyHo99BjcnBMA1y+nX/7lr0ZY9s47x4LPIoPeRpJv00b7l371KygnrqWbVyC1kpyQeNmzvT0dfuAe2AsYIgpB76VOKrVUphNXhtJNPJ2Flh3pNt1cpzisFgB6Vxx7Ex86qDNkCGugCCwOp39El5RPrwPUDr6X+ofokoKH2guvbZz7nOMwsjRJFr7YzzjFrGZXgxdmu3D+LaivWJzaUvOC3KwjDd9t5muYfnRLa+BMZEq370SU8BM/l3bReVcu2Y7tu1kj7cHJsTLeEEWj9OCHDkfl/qkzkg6PhKfwNqUajyH9YVLDsgxrwsy+2dJ6FLE59YokXQ6Cp02ijSR7o4kWWPXSADiAhACamV9LYfRUQoSO8YiSmaKSIORrBTMDf3TdwI8jrL5Bh+QRNNolhtof8CCyIipjKgcTUCjvJ60mZGzDKK3wuSQtimyquK1sCtUWlhcJ49C+qi4TNFzoCkka2+0tMnZRNwqzPtHMYk01T8LosYma9Md/9B3281JqqZ5Mj9zfmx5+4sFo3f5Pf/Qnd5dReuUZTkMsdyVcIzRBuQlONL7XsDmrIUiuRUYK9xWWr+GNDQMm0K5o7tuVenfvo5iTE0CuDKdJqFQSq64Q+6P3gEGiw4cKE2bjiIHHSH3W4rKuQyeYYxaWiNWd1M2SE3bqUE7CLxeLJC+r3J1oDY5ufhioInVe9mDPNP+sXKDr6+uzIqYFrgrWZawpshoIJHd29DDpLChqtaJFNotploVbwVgsoMj4GtXTP/irF7FUxbVgMDRMZsdMB+spyQIWA7K1jvraExilX//1/ypKMRoaUaGEoCmOZcp5/z0HwhAZsj377LNxf6+8/DIn+j48Keq1blzHyAyG56Sb/iPkYz/96U9zjbWkcd/FwOwNVvXJk6eibKC7qy8Ic5cvXUsymr/5zb8AN9iTPvPpzwTv5uyZc1ETZTj47/7db4M97cTz+miaGl9KL/zoFcKB9vQpUseXr53FYG6D4FqH1Mh7GDyMUnNnevf2RHoP0HcIwzLd1EN3FYTG9F7cfCEwR8hNprEGlcU6upI8C5j+uQ7wjYmTaeTiUZIb62kLnWCnIN86Jw3MqQD3OJ6qDRT0AMYoCA18CbKiqomuEfuyrbMmJjkgJhi3aUJ+s7lr1SuURHSRwt6SHn70AWrctoGrAPBu2R73qdyHxsdD6I03X4PNTeiKgXvn+KmoqDfJIO/Hn/1SxsNMnNwdaQmTZCXHFU/jP0Nm51mCrQoWNwduBsXCA6nCTj+EVYZ9ZrwkYJZlQ3Gmal3MvAXeZCbYpgcYd0TcVH2wNbv1cB2KGXL4WmbTQhLBjGiI20W0kCVjos09hsqD2IN22VIc/maJUps1oIE1DknDtWnGCn8pvEty2aEbPw/sUgmM0sb8rK824vkOAY4PEL4+iljdKoaRmkYafgry/7PTr91dRunbj8Oy5UZqOf5qDdf4XkeHEVIM8JCo3GZgrXhrnudkIwE3iZLAPOFPfTcTCsu5ipOmCj7KMoOkBGolp+UqzSPXyMo0U8xYB86zwCCOM/irlBpUt/bQW72RFDNqNVHikdOtAtmWjURxquAgky7wZxnAerTTUXg/16cZqpgaNwVs1sIQz5BnJ9XShm6mO53Ubdu2xPvYH94CUmUdJFqqRNIOptRMzZaFngqBLamlYskM5MnwHDnB/uDrf5JOv3omKAfWX5kV9HTPHTXgP/F+lk3Iexmnj9mXvvzFdODAviCu1ZAYsJxhlA17G2ngI3hA9r97+ZWX0jNPPxNhoEWWGrV7wDxGwFn0ogztvP/vfe8HgM4fDUN06tR7ZE/I1DAWelRmpbZvR7mQivLTsMkHB0fCEzOUOHLkgWBLv/76G8H6fQuPqx0BsnawmycfeZzuM/3p+z98If3D//LXwI7WCZ0o1AQPa8QLunD6EuUYhwi6t6ZXCJuOY3jGSLcv0Jetcq0+NXBg1UqSdN6gAtQtXY/09uLNyXQvJNpndjSn7rUrqfrSO6mHTNFOUt6T8JZqrZq3RXlOU0SW0JT/bZjI9eBMFo1aZDqEhzjBJpnDeE/jFtziAJlhLOdWkRaGgLtjz1aIm71Uyx8JI3sNfpXdTjo6usHajmNQkcxlLZ4+c5J5uCdY/9cZmz6UAMRdpimt6aKaQGA4MpqE9G52jYp6XT6f+7hlaZtgqPAl1iPXSy+qrFPUUGiU9uzZE4dk1p2PTEz8e93KAMiWqjoEkcQ8irQTmfcebNbzsW6jizEHoViqP0db+CDR5oJlva2ALIzToUSoE66hlI4ijlrPvM4yVhUkZYZg4p+mi7VJgwYO2l4QmVbask/cpn8ga350kjVMqLeC11ldRdRCX8Eq1vuf9+SD94NfPzORt//8zA5aykAixNpS5hMaOaE7bFwPs3bRCbN6fgbDA9i5TCqzoXM7BmkrrjycG8IiUfx55FPtP9ZAN4wqQqIKBrASF3NdN9ICWsE/SktWwKIWmYR62zWFm6o0rm2GwCmYMGuAxH80VCHlyaa1cHKJRaTX4enmpF+ncNG0fi+egAvi4sWLke51Qyrj4ALciZCVpEkXmoaqCyMRngvuXgvCdu2Q/Sosf+Eas0IkbjDXtEh4ajX4mXcvpz/5/W/mxWq5gBXrnmIYyDpVOLkHa/gkZ+7esyV94QufD/Kf0hcLtJzaSW83wccLXNuD6iGDDbyKAJc8E7WlT+H1GKoe5vSeho9jePHMM8/E/T2PONpjj3Oqce/nKDDthidmarufEGORRWifeoHtv/jLb0fnk5//+S+EwVKKw1q1o2+9HZ6BYLYM4JtQAB44eDj98CcvpT5Yz4ceuBdSJFrONy7R928HZPsm/h4p2Pot6drStnQK7+Q6JTTTlGUsOOdIcDRqt2XKM99KmGyHsT194UZaujWd9uK5dfXVpx0ti6l94EJqv47Oz/Y+SuFZUaTRK5nfeZjSs9bTsWHrWAuLeA7hRXA/arAPQd04T9ZvlvGuYw0cO3cyXULts57D49EnH0m926k9ZE1pcHoJv1VeaCXJEAcY8EAnBsfwyZo+Qy3xw7OX+2M9aWEEkPUcS10t148b2685DI75FD2TXDOZSZC5JtEEi+GmetiGbOBC9jHkPfWqMp0kGyYfHq5K/8yxVqI+k78NXpp/LwEWgxMPKSuGZXpIAU+YVDGzi7OlBpQeubwty6n4t00MNFK3SdioLVbNwbbKAXrm3JVQdKjgsDfDOU42vY90fzcVGkvD6O7b8kqdNA6OeQ7bBub1KuqYteypFv7+L3aRrLqbjNKfPfdYqrVujPh8ZRT0n4VTK+uUgV/Se8EdnmNDzkzTibUFN7+9F5ed2jWLdhm0OoiXC7B5Fyi+bYUZ3ghh0BZNlU42YYghTzOZgzFCqlUWwTCEuBlOj16ATk8k090uGnk4nkKeeG4iJ91UqF7Qo3RasXZnhJS6KU2Z3KbK9aT2kOrU/b5t1T6LUiNmRf4ALrfAp3Kqut1mp3TnpdxPIcuh0dlC6cEaBsmu6moFRZsjJtVozkaT82QQ/+b7L5JiPhaTvcCp0s6pbC83GQRbyPb09m4hNNtDGcYOvDjuHwNlq56LktwefShSsvK1HsFtVkLFgsgdnLAaUzfPdQpiFenSIP/kxRejsl1pjLfAgQwN5NqIKYmJ7dq1J1LBQ/SVu49us3pe//Jf/d/pv/sn/0NsHMW7DgDe+vcWax49+nb66le/yhgPpxt4FQPXbkTGdBrQ+ND91O211qfL509D/txKGn87LOa5dPzaeLrdfjhNYMxn2NjTZDDn5lZTyzrkQa6xBoG3RUKpNQzavqsUWh87k+rhwTQa6uzBCIF5dKIRvXWCUKFtNe3qwfBQCtKgnhL/3aYSf/Q2xgSDrvBbqSdl+DyNwRkiS6fULE5ZOnb2ZLpwHUO7a1s6/NDh1LMF3g4cuk5q3erI/onBBXWETKvUBkN9wyDxIw8nMZpxqAd61xqizCg3JIt0ahBXPRTDSJW6XqHLpCB/1tvKZTAlg14hQZUyS82tLEGjEcsVB9m7yu+nYaLJJUbL0qh5oogVDRj1l3tYd7vJDFaytvtYzyZZbE8mzUWI9BbCbqowSIcRhJrhgPV3VGuG1zQEl8naqBpCN1AVaBNLcNAOUEmxklURaprTPagiJDTBZ65jfIgCajlEh62ewAh1s6amSUotUsZTzzV/e8f7cdnSPv3MPKVvfunnAW8IN0DJqpVwxVW1G4fKk3o3yzKtscg1rUcAtbfiIeC1gDktUqJgWNWMW43hBUAbxRiR9tet1PIziPVsXjWE6lgIg7CpZ7DyEwzyNbg7uwlZpNYbtujVmLZ1Ut/DKO3H45Gjoaf03nvH0xc+/9kYJ0Mh43kJh+rwiMHsxn32lDHd76bvgVvj6WU/921wVWSsijuKM2XNcbptQFLT2barRi3Hku2+Z8BnllgwqwCLtktaZEymGINJQEOJanpP8mFGRwBAid337TuIkdgbFfaNGKN77mFsoDco+WtJyUkKPh+lZMPK9XdIyR858mAUoOr1uEkkQE5iKDW8jz32WCzsF198CQP1UIQV7713IgTjldy4cOFchAU7IcNNAsiq4fyRjzybvv2t78Ri/+Wv/nIAxmbw5LDoPXzjG9+IFPknP/nJwCq+C2+pC4P92EefTsdOv4vy4L7UQ4fWM3xO19Z9qa4PDtPV0XRuai0NdRGC4imv4NEoW7PGXDfhPTfCHxODWyFBId1h2xv9qR0eUO3seFqhjGieFuSjFTDZeX07JRqPNIykpztn8Vq6CC/wjjjo5vDurkAAHQfAlrPUwPzMMV62Fl+rJ5tFJDGHoRgiizmJt2mp7AhY3V7C4v3U3zVyyNSBd9YCIXhgKesiiGM4JtFQgyA7XnWD0Ccv6BtZWrigknj4aHwMxwtayUYTiSJki6LmwrgsWQDN65zLeZ63ZVX8W+PJc6bagxXOcyoS6FHZGSW0s4Kjrq9kQIGXxN93ctB3K3HD6zownrc5aIQ+mlgXcv0k+5pxNoQLhYGQE65N7TSrmMT4zmPEGpljEwFSGPbjAS9DBTkH+VP8twrmvcmXsctkdCdG6DVITScH5STXuSiGS5SgkYpmEDz3rTaqN+4qT+krvwrGQvW8pRgMaq1tZ+zFRaFrKHQK1JGana2kLKCmKwiFFaR6K8CcbNC3vjKVWhuZKFz52YlbAQBK3OgkTduJXoxViLMsmNvIic7ahqm3LR07fyroBF0YHk84K6P1EFw4cm/Mmhwgk6Kh+c53/jr9wpe/FHiKRskTya4qypFcR+RKpqo8H42bC0PQ2fdRkiPwHsIks1ZS+DNwCP4ENUCxOFtKN7M4liljuETN0QLZOVtNhzY4nzPF9S7hXYl/CPjbwntmGuyBJo5NMHEFmz1E28jQ7NvdGyUtGiVbQiufYSZNa/LusROEkrujZOAGGtCKwFvdrfKhwPXjH348loTFlgLfhmCXCPkEFe4hSyPQ6muPHH4gNI/OU+ohk/nb3/4bwsLDcIweCmxKUTD5WALgL5OJexTQXKxJbOmP/uN/SF/83GdSY1cr9IA3yVTtQvOqKfXDQarr3pvmuven75y4nibbtqWRjj5gU+aRxIaFyBp7pXPrqV1ckyuEjMgsnmn3a1dTH15Y5epUWtxChufA4XRztQd+DvWRtFq/F3zp83UTaR/G33Ihx9aAZJpNp/6WJMQqMrcX6ORrKcnWfTtzGYcHG7t4Qe8FZ8G2SluoWZMeEa2HIAgtQXIN3rSkRF5n/zbhALNgS3i0MtlD7UIJ3aCUZA8mJG54vlRViE66wgbgWoboQUDES5m3vZiGyfePpEZufKlEsFpJIQmzKVwrVRlM3ERnFbwTU/eSi6NiQSzOEhsVLvDkmvByW32tIV3R5LQe0N3DNqAE75/1XHp4zWqY4SVI8qyyhTuPFSKZ/fcejqz4GbKMJg7s39cM+dJkyE2SHQ0YTdIzJA0mo4UWrILIbLYjSaRBV0fsWxVX7i6j9Htf/Br1SxAHAb3sn94DeGsmZg6xqwV8Qzkg4b1WAxCuKKpmdkwWbs6qrIMat1PEu7ZM7/UZCjF58SIxbT3Fug2VpDRxLefwPkxAr1Jb17lvSzqOgFY1hL2dAJMuinOkZ1UJFPS+DY/HTIwb2tPl5ZdfCvBYlmsmCE4R0uyIQbxJ+x5JZT0YF72tEUhigt3G5gO4wJ6E7YQg1jeZgXPBuWj6+d08P8sPcmKkCSjNYdwmgBhaTCyURfAmJ1FCIlsTWWsyGcukZFkclYQz27fSjjs6I66gqLktUsd6S7amugRRUpq/vJPTsI2bOZ1M0SvAdQ1lxCeeeCJwsmPHjgHcPhT0hhMYMo2L7FsJlILyym9MIwN87dq1ALEnUEZ86813uObZkKW4eeMybO89wWAWU1I14eTJk0GcFAi3lOLto8fSZYpRv/YLSKQSfl25fiFtIbXdR5nJaRpSzjURurXtSy9T97O88740wsZuFNQGYxRUrwQTWmbuKgG3W5nLbopWp04gkkZVfTMn/DLe8uL+nekGIeDkSleaZf1g0lPv7JX0afg+ByEhdvMaW2ctEjZYJN0Kt62hAy+H6zl66hie0Ujq3rY9FC6XMDKypSsZywqMit6GmTvJgnYeNuzXG89sbEBbjKT0jBxmKXuc50wjFTZM4yKArTdWhFpudgmH/s7Nv7aYlaZmuL6r/VchbWb2+Fo0+9QwiSUagMr/KdypYitH49LC4Bm/aaw0mMEMkDfEN/8GuJVeexz+GJZGjBE+fPSTE5PVeGpw9fIMK22SIYE0Wo8VmltLsxhQKTSs4QYoIb1kbRua26FZXGStjIWAUzPeZ9uu3sA/r5+9kppxHjTcc9SwVjCHaquv4Sg0Ar+0sHeqKZn5w+E37y6j9K8/8QWkR+HicAIOAk62s7HaoKdL6xpCS6irnbozMjNTgxOJeWfBwDKlIwesugB9JZZVVHLD6zQVrMQ9JARagJfSiEfVCrel2kaNDNA8Ga6K1prUtqcnDc2OpIFxSifAN8QDbqGmp3BVJ6CqeNAZPKdH6Fllgar8myYyKnJKdNE1WjKfzdIZvoUsBfiMxk3ms7VctnCyhkgvTFav3pKUAGt/9MIuXb4YbcCbwSCcmGnqrQRU11mAHPKc0rr2OcshRuAkris3gZFdR5BrYdr+eHS+RXqiHnCReabteUdk4YK0yyPkVFj0nar+XaCZIev08KHDhC0jEZY+TsimgXwTQp/3JtYhudLlbvg6x+a4CFB9P2URhh16VIfuOxI80r/6y78JFcmv/vLX0huv/hiVAmrvCH/VdvY9RslqffSjH4M4eCb0m2U4r/F+9+2m3AVMph9ZjnZCCEOy2RlC1OYd6ULL3nSj52Ca7gGjI2SrowaQYCIq/edo1T3DwVPPXG/hwGm7OJgqjl8AS7oIUxxSKiHjxN69aaASba01Or+aPMAQtcBV+9jgbDq8PoCRG8WQUNzN2HRgEJcJA5fQ+q5oqko3KOkYo6ymBbyyBQmYJudLnSLxG8ZDTtUcjybkmVVb7IEUeWuAppHWwSFDozSM8ySOlEsf9Y6yAVlepq2S3XM0KEyOGJSekriThF1/1hBUQnNRElhG/ukLZ6L4V4OETwUdAeoK3KRaxmzN7CzGIg7kgul/R365qDpwzRT1b3pf6q8r3UnUmxq4vgawn0bpAX6uVBVyRRokiZu+XpVP/0RuoI0CBPItFZmnakL5k1pggF37D0Sy6DglRbPiwHbX5WDrgizbshWWOPc3OTiNFBGUGhtJaJCUn4b5I2WgBoLlIh7iEmv8jwbeuLuM0r985vNMMsA1lnsCrGcO17rXHm8ai+vImZIp68MTmUH8fJaU4hrs04VFLDoUgVktNxtGblIDJ16HJx+7Rie9kQVUg0GqYRT0XJQxbegmE0OesqqTgsgLJ9PB++9LrXgGyihI9bdo1FNLXOlBFPNkSgtYT5Jl0WNwEQmMK/wu6S30jPGQ9oIraZSuUIQogCzh0n71gxi7XsoO1MzRUAgYmoFx447hHTVhjNtZ4Ass6qtDEOcgeboAYyHaecV6F+IIS0kUfrO3ELxjxPBZONx/KyFcG9LBNSze7k56yhMualRc+ArKWWC5jdPfTKGC8LKJxbb0ZDRKhjSGeVsJ6xTgugFXaQLwW1F3cZx3YVh/iEp9N9/RN99IH0KXWc2j73/3h2n3jr1pLzyx8xdOYaDpUsHfW/c0S5hs1sZi3jHC3dzjjpOS6vAmLMIcWa9lgO5OOGKVfMbUeme6vfXJdLZhW5rD81tiTFbJ5q0Ablei+dNEuYiZs4V6a7cod0DIvuLd06kT/e3epYlU09kHMN6XxnfuTZctqGATzQuEV4D3sLF3Ty2nrVOnUv0MWTA+s5YTezGIiVAJCLlsYmmkqHdZT8V8E90+biHXKhbYxEOsTElXsTTZ0G++eTQ9Ru3fxO2bjCse55MfDvayIZw0NW83lEz1TeLeM8HRr9yuKqfupwnV9bii/ZTtrvGEld+xy60M8jkMaAXpsVUoLcsaPTxoBejKJhVlJUKOC8NExY+lmlJIu2EENVx2Fa7xoXYY87dCFMJw4jnJysaDs5qBazXczMXo2WPy3TzYMkkTwwofsM6W5+BJ7ptZ9op8LzXJsnAe9avQZNZs7CA3T09Xao++JnhgSBZYGOO36LbLauXz/tV7f3l3GaWvf/wX40YE2BatyL5yOW0H02gh5JlgUWsQdpFanx1Cu3hUHhKuOap5DAGGKYuxSQ6U5Wyf+haASCVMVtnE1o1xuIbkgqdZUw/ZgmbiWbyl05zW2/ZsRwcanWf4KKNsRvVtLMbsJ1TpZCH2CVqzYC4iv2FBokQ3ZTT0knpIkc+SFr2J/KopYt3ya2QerIjXc7IU5Cps6p07t4WnZZmI8brZwFtkgG6Bidh9tWsLzQHhKvUPX4/aqlVYw8qu+tAEVQhqFMvNPnWVdvjg/tcxzJ00SOhFPdDzvLEJcJeFIqmzPI3ltuxWGxqP7srVK+nRRx4N7snbeEcapUYyakpRtLH5BOVvE7Ipen8fIl/LhL0XwLn2US6xBlfnDMD5NuZljVP6KpXv3e0UazK+4lOrrD4N9Sr4gA/fz/KDGULdrC8FMRQj7cIFdUBemHAImdp6DNRQ9Y7Uv+vT6VQV+J6Fpo2E4jDMK1bgi2GUotEmRnkVlQiKTFIl4WL9NcICZGYP4FmMWlC671Aa6NmWrpitJftajadZJfYUrVlWUu/0qVR1+ywdevlMSLXrHFAaGNdILeGt3U1qbeZASU9TxzaSFFci5LbXvXwu51TNdLHKk6fOpF5UAfYxr6+9+rdRQOy6swR2XeVUDxTDP0M1LMI8h0fOopUZsowv6SF5kJUA9fWrNyP0ncUbce7VBFee13pBQWK9JJupRgGu5sLTJ8I5PbBihYQ3lv+RaQAZ4K7BM6lTSZWVModxnSLTHX0NVReUfY2XU9Jicsvxujh0453uvHk0MA2vKUjC2cjaDMMLCl33Qj3D2sHQZi+MnWGsGGxwqQwvNaKsD0F6+Vu/d/WHd5dR+t3Pfi02q1KlipCdoQrdvlsaJpsqXkDUyxAAEb40TcpYXGUJT6GOBSTOsoQbagZI6Vf1ixoAQzVw6nfXEPYJmNbKxlYiiAU/UwuWs68vDUyS1uS1OxGZmmfALqOHfYC6L3khk2Tqxjj17yfccSDfJXSRgyR1QEa2bYl38XdOitrF8oEspxiEpCjfRylXD0n1jPci11FjM03wCQFNS03mKYq9ev1mnH5dqEdWU83fT6vlScBAdXvW7PellK21c55urg3VJ9XH0TDRoGAdoLUTUmE3ZFCpBM0ttQHGh/Y2D69bOZAdeEqexAL4h+ggUc9ifxccafs20vAYpWvo3ixx4m3BkIod3QCgt2hyleemGIcdO7aGyuUc99xmWMOCm2Fhy8AXXNUzncYwtUY6fIV+arQAwkB50YbC1su50MXpqshIVVLDVgXjvpHwqQ3i4Vj3ofR288Pp1Ep7Gmd9LyNMV4mBbCOmWCKzs4B3sIChaYY6sY1uHzWobLaM3SYMmU/78Yb7MR4jCMSdAKOY5NHK+LQDpNYB9tvjb5oMVMvAK6llCs4ZWlvdPBo5+VUGsH6+GoJhM+9Rg2dqbVd1YyflHpciU7oVUXtDsmA02yKc+x2CDHmZcPjjT38U8ulb4IvystCUUhaYa1QPSjzQTacvoLyy6eipPuQAACAASURBVPmoASv0qcQmXQvCAdJJPEiuoBCQFSgB0/FIKvE+K/TAWA+LvK+1b3bsDWmdwlCU30uv6Y56aPabcn0ma0axQiVL9J5Avu1/V8d16YFbhZClinNxbfklrSPkUPScQhqFvy94VRqSUrU0dNqDJ+XnZX16vaycLdTo0jdQYUTuuQT1/e4jl8ZUpffa2Ys/5etnRgn43S/8ahqGDd1LJqyVjX2NU3gEL+IeCh1N4V4izWwKu2Gxjn7qnJTkbBdnJILhYlITp6G2lSSRc1RLe0q2MIFiDbaSqefRaJEZp9gyUrvr7XQD2d6RJmGVDk5Q5U2xpBrM58k2qQhpul/q/VVwl0cefCjAxRP8bEgmZ0cDqHe0/559AXQKKHtCBBDOxrNc4wDFr4qvaZQ6IJFJoNRbEoA0g1fBZjp36Qq1Qgupm/Cuub053Ry+SQunMWJ2JhjjGjVuIYxDGjkfLVEFXk2mo5p7r4DZ3tVMuQfNFSSDV7GQ2+zU4inmhmADDVLKYNmMeKdp8Haqs5s4ee3XZabF7KDe3jyhnro4fr9FuCodogkjOkkooQeknIv1hF6/75e1qylsBodatpUTYWKjHVpZ/PJuVHeUee5idE7cHHOEJlhfqn/m0wHe87FHH0w1SHocpyPJtyY7Enk0DBKyIqa92SBsGfwi5qxBbwEcSULisbOpBwH6VkLE3h7ak3NnE3DBzsEPO2MHF6VIwN7aMWYNXIc1hWN4RV03X0p7KkfTbvq1baWjRIPrAe9gEYDEQlIztnXiN0jHyA27fOVihPxdyO+K0+kdTE6Q4YPzNQd+8pMfvZy++Nkv5dIUQq0jR+6LjKcA+ioGJGfiLOzGgKMVH40bYpPmhwffGBk21R2jtTeGaQFJYA2OTQBWmNBK3kscye68qgIoEmdFQOiUFCo2mWTpdJsY8eTKbO5sWjQoResr5krD5+eqAe/cV1lY55piDKMURfIk95k9mUJ00AxfsfZ8e0mlUhXK+9DQalT19kIFQGliHlIIvP/I4hnK8p4eTKVQ4oYWWVxpRXpx5czdZZR+/8v/INq6tLCQO9FRWiQzcPI9PBNEyxpxrSdIL5t6399JVfY1smuA3dUW7RIGLJEa10rbnsYyDWvI6lhM4lHVYeltSMCp6IBbVQTWUN9LOACmtN5WlU7dxHtA1kO53ZuwsC3lELBdwHO7jEiZ5Reypq+QdtbS30ulvMMoe3s3+kAWX95Ce0hDY/ZuDc9OUXzp/+JkV69cYhFPkz5XlxlJXwzMJKUMtcTkpwkJVeHrRmGxA/G5Uchr4/Bhlm3Z7Lqz3g6jFArYnry6vmrlsCBr2HjL4GnAJhhdYnbVylh0GnVPPMlw2jPrihoZBz1P6/hcjKbTJf15UkkElVg3CwDfQSmIzw9gcC2L0LtUf0lCoGGDr3PDKMw2y3u5nDVQCxgyRcQEU5cI7TKwaqGxutxyaMgsif4yJyucyAdJBX/1U89R7d6ZLrExfrhQk74705xGq7czspQckXWTtDfViHsPMNqI59RKCL9ODVktbPIe3m8LG7aZMPgqoPQEmNIg2lRDYHWLFqsS/tbB6G/kdU0YwgXS1H1jb6f72pYgDXYS8uZi6gWwujkwLUskLAOq0JCA/8xSdzgL6G3Y5mEiK19u2oXzlyLc0DN/4Ycvpg8/8lRsJJsB6IFqKRbAgRZDj4lyEDwe52we/KwM32KD+0oNj8ZJDx5D4PNmo8LTEJfi3jxkNEp60/aEi80tYMyh5H+5/VfuKuPvggrg+8XrilZfhWihGcPIyukpCelEdi4bBK/IotzSa9NAujaMFjQ2ev7THDpmjiWm5rZYMsrFavNn6hVGg4XC2/I6Xb8avRAU9J7NTHqtYRxzmOlleO8/nj9xdxmlb/zirwVgPANgtp3iRk+Bc8g9dFn0CXvZATpDHH9fH61/Lw6k+UnS6nhLdGMLzEWAWo9jRRkQq+SMlXNbCvhDtNaR1s5kV2G06sgAVLfDFMeFr93WmE4Nnw1N5S5xJThJtygFUfZTAlo/4ZyZBLk9YxAUVVx8ENBXi6/hsYmgYYpEsyu8VqNk/3rxqC6et+7NtPoAWjz7KWbVc/LmpiFPSs83XBweHoxN30HHXkMn3ys8EiY5TlrjcmuRHJRykvnRHghrZFCWpjmdwZhCzhcgUb6UqpiR/mWBSMDU2/SUtAW5qV2rwB0zN4WdNUKDCSzDn90sLsAoi8CAWHITRcasXwXNsoCL1eAqU2pnyCSxmcWwzNQs4KEYrgiwCpCK0/XCHjbdbPX9Kunoj+67Jz2EF3yL115FgfPPx+bTcfraT1dSfrFMcgK5Fr3dyWabAs2lboxe08kLqePaQKpfwbDi5LQ0ERLxeed3fSjdpkvJIoztOesfyaTVoNbYuD4LVQBDa+MHVAzWBl5Le9rX0j7q1lqoCbQ91yKbG0EYwuRIb2JFzTzhnRFaC1zr+ZhEUZRND0NJFlnWqlKe4NA8AHlV7pnhvDLLhnuBJenlcKgoYxOKElm+In4Ob8HnGdOyvVUZcilbo9FzDnyNLZSirTnvpUpXKa0TiRtbjIVXtIkcEBs9JmgjtHIdRZt1KTHMuZX/ent6MpbYGFq5v9atBRQf4hHXI6dpk4Fz/bh2Km03XnhPYQy90cKzKg1k/rdeYtYkc+yiji87b/GVQ7/Cq+P3P5g4encZpd/54q8EKKY3tAfsSGxymDKGKdxlNYC8+EukYZuWCQkm3IgsJTNwZOJWOemCCWu4w9wv4EYtzsxDpmRTsfCa4OY0Mtk1hDJ1uNK9vWAdEEln18GmeujcMH05wo5DGJRRuUKCvPfdF57FAJjPIi7pPjw2F4ElFFaBy9q9caM/BtHeVZIhxZX0qrrgbtwAx3ES+/CAzIDpLek1ebLI15hVT4YTdQLPSH6S3osnsieLi3zVsoPwjkzjSl0yneNM6i0R2mkM9PvY1ItoK2OJ45RchsMj/mE9Va2ZEk+iKBvAKHPNAvamh+ow1GGUMKCGxS5E1Tf9OLN1ektqLTXSBNSTTNAyUsQqGfKELGV3XSwz/wchzrY/4/CX6glLt2zZAb7UwfAjc0JJy0OPPISBAtdTp4hw5UlqB1cIu4ep/j9R35V+BE3mGmUJ82tIo64QnsDDqqSBRCWFnM3Iz1aRqeymH1oP7y8hsHFrV+oHe2sCx3u37d40Cct4WS6NQDA577aF0dRB2VEL5SKNjP8KAPXgraOA01XpAJQEzFDUVc4Rpi3ASszZdQ8zsA8M/SrGSplWC6gt/Xj66aeCz/Wnf/pnsaGVvrWpgrrthu2hv8Q4RLtvQnz/poyvXJtViKj5gpAU0YgYyhbsfrE/vRr/3gxWtPSK9F0OvVRUDXQosB53MUuCeY9SpBKA5jcRLXCNYnhWDKgFrzCbc5nbyhc8kfj8orefeKUelcZHvEl53ezIxfN+bnz3UNS9Ejty1gNnysamDPU2Y1zhAWmUwgfb9LURVt55LhvVyvTd8dfvLqP07z/3tRi4W4RPYhStzfCPsN6n7biJgLmbzPBu4PRw6kWKYnlmGR+pEXzJsAFXn02tlzSBjIVGyVDCTrA1hH6TyKh2kl6u4lRoZRE1IRWyQsyzSlhQtx1m+I6GKAd5FEazIKMZqrJN8TzewwD4xRG6flZwetoLXUzJtLvFlyOjt6PBoIbkMqRBa+daAHJNg2sALOK1uHEMUNZ6NNdQnKYsoGonjdMqBOSwMgLarsUoG+ARuRMnkZPb7JtSpnpLmcUbFiK6Ci/NWrmdN0QlEhGexBogpU3KzEjeGHhNLFoX5BKbRODVr2pDKgt8WRoBxvKzz/nZ9Rj0quCeKH2hBEs14mPwsjB4epd6PxI9l1igk9yvrPG+Xjt7bA99ITfeVerGHnnkQbJXKHBy3Z18fjfG89SVwXSrY19CPyCdgwg7Gaerbbth+MLxqWyklmqC+kA80loSAPUQa9u59+2dW1I/m23lwM70HkZruGZrmmKeq8DKyBWgqzSX9kBo3Yp8bQ/ZtzkM0wSFImdvn6a2jqp6AOlV+gCusG6mIZ2uEPpqPDG3kHLAK7nPZhpSaETFDjsps7HsRpXOEyRg3EDqMOV2RIqbZfGzrN3OWlRhgsnRSw0DwlzX17fH2G6QJhkH56Ow6RHala3LM5YDFse60BDOYFQtlp1TJ51r0HNbj849OcSK7suxJrLRiFbqBXbjumJGA+fLhqTQng/egpB39lj8sig3GqqGZEnWqw8cVx15vkxEuT9CV7f00ArXZ7NxLGHysrbv/TbpDoi+ySyF7frexF1mlL7+qa9E/H4baVG744Y2EIN8nnS00hu9VJzPMjnHXjyVtrQS3pF1WpuxORtV13hExt7q3YwjVbIKM7WpGa8BfkonHT5G4ObUePKRiatlQqvsHlLHBCKjCrMybTm0FxbzSTStPxTusi1lzBiYCVR3pp8uDFv4/Gom1cp/KfF6Sno1kiPFlFyM0eeMBdhMpxXjGltTG5bVmAoHU5IOoEHSK/I4WtXwFIChCzJrOmWxrnCng8siTgpwquqmonE2rgyhN0FTPSaMFae9311wa/w+jJbbws/gu902NGj+PjJBfJ/lb6P5gU0YTEm6ACkNEJxW1MtNKpF0xk3K72vITlWQLFBN8M23jkbJyAMPPhibL+Qu+HtxmZdefBWxtw9jmLbFRrh06QLXIUa3U+lQ2kSvpp0NdMyYHU6v3wAn7H0wHa/cjsdEYSis/BpJsNSUYaJT+xqZvss3Ui3YXRvkw4oKMqZbe2FdE4Kio3Wd6xokDV8P9lNJiU0DVIhKDodugOdesod9AOF2xLk1M5quo/F+ceyaQBzaPvhJEFXXwFjmALnrMUDbwYy2gulVc6BZ8LzCfdqFV+VGuVfSRGy8adtpMUrbHNkEgIuOTR0ZrpgsxhyD4peOiXMo70hR/owVZ35OLpaVxb0YOOUUno14naB5WbdmeYl/5ByVuE/gRjwk38ovKzNgJS5VKqKWSgHhHElhz1cUvKkAv4O75KGXsSEz1aviWxrKHFOF0bSwXDKx61I1BMm4wbHaZFtKT+mDbk7ZU+UDjlK89+av7IWl9J2Ju0xP6X998GPRC8uTXI6MnCRPIHuOT4A1uShUXDx3FMmMcTqTNAC0DqOVBJZgqKeLSwISrz9rZO/aawmKRDvS/7BwJwZRDyCUa2NwLQysgRZg0ckcC6MBobWrfKa6RGrfyGg1Za8yXx0ewzILJ05AJtcyAl1iPSVDMbNWOYa3t1t1lKC0Uvoi32OaTdFqIW7MgQQ1xd8FIwWhAajxCrJx0QB5cJm1MashOJrddb+b6l9WxN7TV8E4U9MS3kK32/bieBd8X7VPmenV6CXHCU5Y0Ui2ph7PU49GzWvvz0WU1TJJABDquXtsgyOz1nIOcaBIUbtYYVCH9rOVSxi/NerQfvzjl8gy7o4yFAmrhipRGoEY27f/6m/Sxz/6KYiYeI+M21tv0FSAcKmHLJkNEhoIQ3sqAfur6HRS05GO1x9I53hMJCRtF0fQHKWKXbAWz7APmsLiVarzyZw1zU6A0SEk1kTHWgprh2n4sEjTz2lIkb3Db0VvvzoIehSzpQYOL6ioeE3gJhD4BjBaFwHrRyg1qaChQhMUkHUlbagfmyH0Z6FE1vT++/alDnAqoSXDOdebDoW8tL1790SHWJURDLcsOA2JmeAiWZmvesOd7JMhu2sjV+bP87cwsyM7VkANxffAXCIlnh96OJF2L4DkkNIR4/E18XwOu7LHrPHLG7wMp0qPqVQK2DBKGsJsjoJSYqbRtRdRYRHaCRnc8d7MwlVF6VT0J+Sexc2U3HHO/So9rOICsjErns+GWnD7/QZos0e1YZiku/Cn3xp75YN2Lf79M6ME/Eb3vSFEr0W2CLSXgbBezBPkPKJjD3IqO4LjNxHiOnM17eylvmloPLUj2AZKmV1Ztu0yqe4JXPO2DjIzrTC4pb7DU5pRHoFTogvD0yQZrVB6nFN0i78XXzGYaQIkdgIkA1oR7Qp1WFeYsE4yUwLPxusylV04cnsE8pxMQUu9vGZZ5Ey65SVmrPLpRbyvakGpAS7wSIZJMTcBR79Mo0uKC56IKlrG9/woduDCF8SuwpvUBCyJ6YgCYIwE+m2AqTfT3t0XoGo1Bl2meBdUAzWCTClX8ZyGz9O6iTHJp6EFo/a84+8xYsps+LxGyXudq4BXEhvPWi44VhilF370Ik0IHog6tzW8RtUfF3l+gVq8H/zND9Jzn3gusnNWnL/5xt8Sfu+NzW7Gr4+i6m14kqscCtfbtpNxQb+6BqUC2rHX4OU2rIwS1kIuZb463r7C2E+lWrTV9xuaAeb34xxfJoEwTVufSWoiGyg3+dDgUbxl8DKM/Br8tUa8H+qRoRTMptE1WzHRygkiZKLrrAL6NrVcE6QX97Bgls1pUfbDdH/ZRicVd4gJFw8gDwiTGbLbZcQbvrnWZMbPgblNcHhpgNQ/Cu+EeTLTpPfo2Or9RhgMlBDYiWul8Krc9H5l/k9+PgyHYVY+6SKsi83Pv7O8bf5SL9v3CyPgf0FIzL8rONLxvlJZDM3L94yMV+GphVJl8Z6lsSrfszSWZotVfPAg1aNz7a+jYeV63jBKXpuht58d7mC+Cg/NXG33PrfqA2Yq42i+7lsjL27c3+YffmZG6dcbd8I0fiQ2uyGSPBWZ1Ka1LwNySghU83kWasAVsBtlMWR5dxEKNFEoZnjmIptiEd0m44IgEy4pJyUbTi8gBp/J6SCj1MLGlu2ugNUUadsZNpV7XE6NBZe6s3psAsp2xZ2lXktvpY2iQyc30vnG7SyMWh7RRw3vwi+lQg0lBT/n7Q1vKMWYh2gb95IB4swBWaKYVgWEaKntKcpqaaR1jsWK86amhRyU6TDLpnSHWsiEE7l7hYsLQ4h3UAlXqRHuTxdpdtnrLhg1nWvARGxxrXicraP8t91aDA/Ex6TRRZtyPa4ivZzbQuXQwiFbYgwrzNyhyLBCu6I58Kvnf/gTtJ0P0D8P4D7GEXE0rmGVxMObr7yanmAeZR77udcQ8QLCo+MxOCGG+6n9u9IWeGKrGP+bjXT8WO9Ory52pSsNeF0IgLUtjFBCcjmtIazW3Y//VUfdFC2GtuMdjQ+Soq7bnq4SOg4Tfi9Q51gPoP0JkwVghTcIPefrqblaaUztuDgzaLPPVg4jOXI2DV85AaESTAvjHZub23Qc3EPOk5tcVr9SI7PTY7DQR+OQ0UuRMKsksB7yH//xH8caCAkS/riKzw1PpwSw+V0pvJabmGZQeQ3uU4RPBVid7UkeaxMfJbZU7OciFMx+RoR87vQNY+XzqjTmNHu2AsX7bLxfqVjp55aKjvl1uS1O8Z7lv1mk1RUZO9r85WFbYkpKo4TECmsik0KzlxWeW1xj9sTKL5MFrqtsrDK7OwxmGNiS/KlBzWvwW8M/+juf7xM/M6P0jxvwjABGxWAkk82QAYpmj8Tv44DGnkDiOMpOjIA7CcRqEDw9O2nBXQfe4S6aRCt3VLkHm1dyMsvLkdEtl2aZk61B6jwbps322faFx4tYLE4TvRaVHPU05GZ48tRZAY68hSemNHwnQWxLIFnDGUvLTe6pK0nM92ICMsZgnZJ4jrOVY3lDotBWVsYET8nupabUJ6EBtHMit0ALmOTzhqntWgCLsfupXB9Ba6UrwiDFws5GqcbwjfdpJ0u2rQf1TsmknPAZfMVbxDhVYMgiaxsAZY7f1VH2hLI1tYsisuHchxSBZhpmKrkqnrJE4e8y728IPDYuwdKuw6giMH5GkiYNlqIkgg68fNZVeFf7du+N8GIZjM9waZGwqZVr7uG+v/LsR9NWOEI1ZKjGYU2fXWtPR+da0mkM0xKFtDXgP8vXz6a1oauhRlg3divdv2trOg+lYoaMXj8daKZZK5X8rprGktUjA2kHnz8NvjOk2Fgr1AN6BzYzB+14w/Vzt9O1N55PlSM3KTgl20qbosiAuXk2yj4EoHPoER5F9CEzpU9mjnVgaPc4Qv/+bJdYs5shV2vyQAWBTVmobEVienK2S883gHGNQ/6M7MuURkFAuSwRcYNmFPmOt1QwJItry++X57+Iq/NbhqHJcE02coV5iGsoPazyvUrDtMkGmPXbMF53ni/Z3blLco4IlM+JDwqnqEzr3wnnSg9K2oiP8PoMV8WwilHIagm2sdIL940q04vLr266oDs//syM0m+AEZipqSPOLxeNG1xMR9B3Fnfa7rLVDJ5GQdynE82eddLK3WSIGpS2wBWfBCuYgFviAtJweAqq1qjIm+Uq2u1mPKUeer3Vsjglhc2zGScIteYQVTdNvKIXo1CWoLhuqTrFgooFxyR3KckLSXZtuOg8o3Gx2YCGbQRDug3ypHwgDZGnZfSAK1ou+fdz1OyNEabYiWQILepOQog6+onNYlgHRofo5kprKPEh3luMSL5KVK3HYaSyJlX0cp4JnZqo/eqk1GRuGpVBwiZr8pqp/xPHMoTMZeu56Z/ra5nsm2xswehlvKa56fngVskAF9j1nvX2mipb062bw2lgcDjCPMdhySp7Nm4NeE0z2T7lh9m+/FwbYXKrPdTAHaJdPSqO7WgT1XBNT9Jq6TEKmrvAf2ppG7RkzRvvf36hJR0frUvDc3il1GMtjgwTgiFZMzOUPkGpzvmz76WVXX3pJCp+N2hSuraALMYCvgJs6AkUDeurIUjCaK/i/mu37ExTzGGTtWoY96VLZ9LFF75H1g6vtQnjiQ6KALG1eLG13SiMRzUGSApInPoh4ZRxIsF+DdKjqEWo0Pl9uveqGupmtHJeVccP4iSBy2ze734O4XGYo8Bd8qM0TNkAxW8Zd1+XN3IZjuXZDmu08T2zlkryY/7bbIYKwL0wbHFzMm3zp8c73fna9HNxQL3vwn11cdiWRjLrREFhYHJLKkH5Go1Oia9p5MV5zeRqeIQoQuK3JFgW/K1cApON5ksrdxmm9N+j4KchMfUv2BfgHjcUhDwMkDK0Ao71hGIahWkMkydWBdmcdtLBLcicGMPrKU2pICjGRDbIkEmjFMxX5sSEcxuboo80bxPvJ9t50VomwsJBcAJinBCvinQpi1dWcYPhHq+dBsh0UZmpCZCYaxVU9hpdQTkbQ+kAmsyKcSmSFl9WZotP8RqJcQuQ+bK2TgVFssNRuDtCCNJGqFWBh2Nr6FtjNCLEW1LSQZmInDRxgRWLy4MLR63e8A1W8iRdPxbgbq1TwOpEH6bjrcRNOVaGqbUsAkH2iPVZMOMUMFvHtUL8aOuhCYyB5EnjWDt+GLpKMWjB4C7wvGFnlcJisssxjpV8uLpG1eAL/ttAwuLvCsa6nvFQlMxw0QxWCzHeFjCfT374ydSDaqZAcZ1hIX9HVVy6MY9s7nhNOj2wgsD+dLSXamUN7MELmxtBSpXGD7fIkr5l6UYX7bHXOVDGMDBoQq2vzYCjoXpIVX8nwDkl/uk9Qq9R1EeX8dBmqV9bpfV1PUmPekiVsUHDi9EwGbLoLUpOxchGusyWSobIGl8JrLnAOYik/KG8Jb+7yVxTynGEx1CCvPoGhWcSxqrc99mFyf+M79lzyGFX3vzZKBmzZxymNHbFW2dDVRinKPx9n1HKnlN4v8Xf5zf2MMsefVxMdtvLBfW+5wtn6312ybUUxbbFsnP9VuLRCil4aJcdT6TEfPArQtoA7DPjO3OlpCXc4Tfly8pj8O2R7/2d9/CJn5mn9D9T+2SWzfjVyuSSf+FGdyCip5ULnwF3OmbhbHiD9VjsVsKqNlx3M0qTYkSc0hqaW2z4RWNgDNm8gDSvV+FR6c8ewsQ23jsyLIZPAOJXaJVTxcnYS4eOVsXf2chiRw1sRtOwQ3CSlCx5ENAzsEcHXYsf2S7kMOwhx+fcoORE+RM9jRxH5zDS8CiKLTGWGrU6gGkr+KU82EVDmZJJ8Kt5r99Gf6S7a3jPJcoLIqUfqyZPYLULz95arDe9pVnE1hapm2qgTMHF24e3o0qgFfqqV0b6GI/TrKLFsjXc04qC+Qq8cIovQxi0Yl61S9vnSFvQiFUCFFdjbcz+aNzFsiLNDcBdS3is6qdGqR5PjZrXTD6OCyRbx3W3ENKtQ434MLWF96Aj3toMoZKmDc3gShwJ0AjoXjy7ni5NIwdyZTZdGEJ8rH0bZNfGtIvK+hHM1mJfc7pAu+0ZQvCpSQ4qNJY6WOhtMPPFDrf0LqWHab/UM4cOEWPw/I0zqb+C1y9iaKlrbEc/aw4PqZbGphVh4cuNwM9SMbxnNwvzE/xUMT7+7Ry5plx4YinOZ3RDNhY22yrmVGAruWQjG6eyWDYOwsIWRIFtsSHDaPBzWcAaLyk8o7KCPnviBZCdWQSFsYkf+L8y/Cs+wCsPbMbfl95HaZRKTylDCLm/t/dQhnXFmJS1c0VI5qeGOmbBMM+1e9IlYhlmwmUcdpRzFQTMsh+iY2dtRazXAkwPhczADjKuVI5XGCVe/VfDz99dRuk3lnsCSHRMI25lsbjBQxCdJ6NOCMMUWQazXopSseFb8Gp2k3HqAY9ycbmp51gAc4QfU2wGT/caMh9RWqEcgwRCmxBafEo46GBUuPlY8Ku81008hik2636UARTIl5siDuVmC81rlAKO3A+jG28r+EBms7jmAAG5vlvIgyjapmflpGmIYoF5D8ZNxWS6hs2q6Z14vxb3Xgc3UdhNZYA6gOFmupwYrllykk/TbJA8nCNA4O/rwIZqbcw5OoEGFVyoqMP1inJIItCqt7fZ2TKErcKjtFTBXnsaJcM4GeB6pSvci6+3sLQN0f3VkOLwBIe7w6ZeItxTlVC8z71hGFwJ0O6tauhsJKAhXeAzNPoKuX3+yacpK9nH3/E6PrMRzlENWbbpaRoEYEguji3jLSGR2rIzDcyLwTSlerqbL9Kk8jxto0icpV1d2+lOs55Gp5EjhjrQ1lCROggjt7RDAYG31o3g3RzSoLUvfwAAIABJREFUKCcWBtKlxduk+6eom7SpBGE6LbwrAMDXV3P3YoX0ctuhHDz4qLKmMIxqgcOEo5O9ndJzyUdMPu1jU/2UbZQ9pAL5KT2gjRCqNCIZgyy/NsKj8Go2h1kajyw/EtfKtWW2yB0mtVcfVf4mRGT/W24UXkm+j/Iac+2d6zC/TixHXCe8HUmzkerPYHw2GvkA0uiU16fU8hpzpweUjW++gzsY2J1/m1QJ7899Eu6kl1OM2yYMT29Or+8vB16+u4zSl6/n2hgHyYHwdqQHBIHMDVIU9K0zkFbzh64yi6uFAWthc7XiDVmAu4hbbeZqiWiphRKPerwuIJcAnE3TG7FPYDiGYG2zuyKUawPHqcU9r1FYnhKRS3hMN6mA346MrA0ao1yDa1sEFL+AGoBNAXTpS3KiBlTsaAhimdfZDPaR12KeADdvsGQLo+SmNbtnli9AU4zZtauoIoClOD3LYliEPvUYTTNuQQeIw9EjU7WAMBHZM7cwU2by5HSEarVQIlwgZga931g4xebL0YTFnOupA+sV5QzWT5m5jCxgbjUeRcBBc1BsPntH5uqWMUhzhMur6oTjYa0RNq7wb3fJHLpIC7Cng77AtVmxpuSGtWM7IN/96uc+nw4BVDcSHkuyqIV0WE1vviVIjDMWfgLkXEX14Rre0XR1axrAe+qfgbDHeCyS2aulFq4BEH8daZbxRnhktGGvnRpP2xGBa+DQaSAkbmZsJiZvpfGKiVSNtGIjBr6HMWhSSIwxnZGhLXgvvsYBBQEjMKHgAEUuUgOVHxHSFTtu86lepvgj/R/k1mJXbt5O7zNIsbdz2Fish/yEnlg2OH7lEK2IyWMEfUn+vWTNAIPDYJjpAgaIupiysDWX+5QAuPwj51BjY2G0nKrAdgy31DgqDsZMCciyJc53reJxRTYtF9nm988eWzYukSmupI1ZYN0Z9ypr2PJFZ+A7n77Zs8/3F2apyD6WhbrlbXrf6+kvbtxljO5PXyO7ZhcFixAZCDe5in9a1uDd8NAINJBJkwCoUfJGJGbP3rqdlhFcV1FP1rSYwLSSqQf3pw7CmEUmpka8x5PQDBmbYJBwaRBD0Mzg9skGtjkgXtUalebLpIVvU3ApuGt2at+ePbnDA9iIrZQlBao75KSU1d3WGwVxUuwBFQI9lCg9cOM75uFe60mgrAkYrJzuEotEsHQJYzKPl7hM1ixcXJcYRE3V/awOt+gsH7TWvektWv3PwsOVlj9Xg0E2d1LH2NXJ+NYgSVmIWN7mmnkB57VSuM/B3hV/Mjyx46+GJ3ZCEALVnDYDt0Zr8UU8IxscLFr6YNt0eS+FMk91eFl4Y3IwIa66YXTdnQOTNA1kp1o5ED7xoYfTQ7v2pRZDIixqbciEaArcrPg9GK9xwtoBEhejhIHSKC9WtCJ6N01iQ+ImHU3gSEwiX7JCO2+xrGo4M7Uj8JjqaU2OkevsIpyaH8IIwXECeO9iiTxG44cH9+yDaDuaXjl/Mp0fGoBECQOcJMAy47VgeUfsME1SZjw7UnFdjsYmw7QxfmzEMrMWWlI/5evvGLTYoKUBy0YpRP6jqLb0Sny6YINrKCNd6uGRiY7hWDG+0cMtsmF6O1k4TY6bQHJEEwVWlW/AItpcA+neck2WlQMlYTMbHgH/ArQPRy8bOb9no5MfGuJKvM7As8L5yeYwOFHF+toI0WzoUTxXft/QES/WYb5G35vw7dZdJof7v2xBV0c2q+BheDaApEpvWJqhPIIMVDMdnNaWQFRx6omT1NqCCcGtMXShKRaKDIqbYQ5eTue+PYRAyHK4eQXsMAL2gSPvlJbAr8bBfhrYeEpgNFBguULWaMzJp05ulXBkjk1yk4JcO0xsQwytts3SErSQEH4LEFsjJ/bAQw0lhczEwKqYtEULWsGR5sga2ghSDy/KD/gepxB/s8JkRB0T16TgVhjMYhNYzFh6jpUwKkMvkPsSv8lAc/Z6xDzkYUkbqFaixfeRWBccgHxOmboua9riO9e9ZO0W60qcyO9SE5Ys6DRLQvgb9VK66BXWbDkhfCbWRBxWYqYLyW0cc6bBNVsVGT7LYEhUSGXgXVrZ/Kvc/z46AX/4wH1pD1nPFkKuWuRta6BxKI1S54ZVbRNQaoHFOkpIOwdGdRY5k9HZ6jTA9+uoT17DYC2wBuq4hzbWRB0G28YLdZWdqbKD9VA3CwXgVnoEudv7YX4f2tlH+Enmkfdv5TCbxKs7DjG3H4/2EpUCt8i4rnD4LbFx1fcMjCU8k6iAfr+nFPbETGzm55SFtWUvtv8/w6Q7kf3HTUapIAzmmjS5ZZnprfZXDq/0brJzrEGKgmi72QR1QykY6A3ijuwPH9nDyd5XlDMxPuEpM2ce7CEhwpxl7yfc+I1HNiwahkKzq7gZX+GaNnopjVTw14IWcMcLij27KRQtw0U/t/SaNn/PoZxGtTB6ce+r6VtDdxkl4DfvfSIDZ9ZZcbrmNLrIf8aQfN6BWSRtn5vw2XIZNrEawnQ7Hb96g/5VpP7BhrTik6bpYf02Qrq0WNR+6iEyxXzUCUZyMk9CmV/B89mjZg4M5Eoq5wcBvG9QUb4kFSHcVkIQPlMmqwLzfdTA2XKpB89qSbqBLY8xehEixViTvSJ0WDIbwb8N/aT1BwNWj8eTK0IqPQkMgS2lMMAW1q5x2okD3clQcCryvpxtUUKR68xcODm8ivEJoDUQkWhsqWJCGCO+mQH0MQHWFE0JuU5xryV+XgEQ1xgZulRLw4iwKvOhND56ar5PDU0KMt+KzwhJVvAEtfK4Dk9XQ+ycVuceIFHFWhVL88F11ms8+LxmvC0UytP9KDTug4vV0Iz+em0zpE+KX3lvlGSYG6gW4Ffe0wyvn6EwdwSe1EUUAy7RlebUJFSQKcLe23hwcwCuNhPA6HRhcGYBtutqUR/Y0ZE+AwdqF9K9zbDGF+sYg2YSFRjP2UlqzfiIBvhg333lpfQi2uMVJlXwRKKvnKVm2g6MprowpQdzx1vIeGf8241UhEF3DNImvGSTp+HvM36VDVuZAdPQhMcUIVZOmS9TIOw1lA0o3evOqyGch5nkTvdJrc1WTUAUVI8It9XvNiSMMDBzguK8wChHK+5QZc2UgWjTHS/Ir3XNRdLHQzY8p2J9SRINY5nXbQ4J1YrPXlLpbZXdeTdnCMs73owpBUm48K4yu10vXWMLpjT44k+z7T+77Nv//tizd06MoMXr2RQwSjFJMbm2ijG2FVchzKg2KwcgvkQavkZGticP32e42SkZtfZpl6jIAghJWYxFZXgCFF7aYQKjsrOaxpKczO1NqC6yQC6jtHgRWYxpylEEWO1SS9yS6vHSxH9Mm0d45gIInCd7OBqgWkK8OoHAmOzszZSLOv5dnA4+r1RE5QbOkNdqnD9hdPPJ6QYlyR6PqItj51j35iK3D1nOW+RcjLmjmQJADEoF/wWTXWNcpGUN5/Q67WcWbaA1bvxXZk0+uCrkGuUCzLxYy4UYi0tPMXCROz6ALpxkTe/FhabBdSItbFYT6gBGvRavcksvTTMBvFvxSnvgmzXjfbXCnrfFumqXVXgqNRAdF9gos8ynDTkHZ5YCa7o8iiLDCGRO5YDJYO5rnExb6HSyD8G4nRSqbgVY7yAs9rMXrDFkI69zr0PU0I0Dvt9G0vcHGKVZNuO84TJhbGbI6xnqBdo8khjSw4vf5VDLYczZq0i7xwybMsittIMflHkbETIFOB1AsqUnkjMz6zkX2+ZGAdG/LXCdjOk4T1XV8rsw9kWYFa22tAAaGd42XhahkhUARflIXmgbX3nNeSnFk2XkWKyr0kv5qRbgA0+WnvvmpzNYzp0rQqcOfuC+m7Ck4np8XhimDCnLywmD6/4tAPnAkLm2bw68dHcZpX+y+/FcDBij62Zig3NDWdKhoKh7IjNZAeLh6awSIuGShFGq1aXn9bXuBjwC5Ltpzb1A/y+kS3nPRdPnNuFzGUXTPWqfyHQ04xHsgAbQDijSQc3aCiM3AOZwcvAGJQpuaFxggV0LMDF4kR5VeC0WrNX7YBum93WXw2VW7S9Pkq8pjYwUh1IdsCSdVVZK689GNgxRbPlsBCRv+hAvEGC22Nb3DC8xwgHuM+I5Pq8EtO12InAZ45hPMcO7Mk3tjGetZVUMZTa7AbOh3FxXtXllhFHSW/U1UTeXAeDYaMXCCkNlMFdkesK4FvQFjVHQF1zE/HwYQun05SvRe84WO0t4pmvcZx8cra1IilArTSF0IxgecynRFK8NHJ5HFaUseKzMwwjg9iA6WmOUvCzgGXbjU21tb4KUCeOfuemBLFrH39mVtgIi6xRGYIyQsB+M8BZh+zDs+ZO0t6o0keD4MA4RwARLlfEwPHEHefhJpiwilbKyXqO04fhE6JKlRoJ7xs8zM4Si4WE4VoX8rJCDYZXGRpkU318jxPu7fkoAfRUWfOnlZDBZwwaM4RVuApfzWsm+SIlflfP2PjyrMETl521ekx+0AO9L0xe//CAR1KdLsDxC2CihyZIspYa3ay+XTeUsZeh5mTSJaKLEp6QCZj5WyfH6s5s/ubuM0v+052NhbEytCyRnY+TEZip6nPzc6Bxp/iyxabANRoS3RJfl1EUl/DayPKqRrAvi4tKP0LO8304obiA3vyd3eCjiKIDKaOG02LOL9HsnBMw2HnJPJvCmztywq4gnPO4yYYma2PNadAdbQDA2eN6oYltZpCufAGshEZI9nvJRekuBFRjK8btFC1yVHilep8GJvVB4U/GP4uDNHSEMq3i4UQoDUCE+FZhCgStYx2Z4URiPoFeEJ5cNSniZuuGMrydVXtaFts9PWRKR9f+AUcoFxu/3lMoskQYpgFg9Mb1JQfDCS3LzfWgvjT/RYzoCu7uZrJlaVXavGbM7DOHILrqDNFJPpqRvK9rjzTSgtFyoXhE5a/+4F+sFFzhkbNmu41onuMu6abTAlcNqXpkYsqpjzOMAmN5raHIN2rCAEHhZXEZCKGugGq9q1TGIsWF72KONcVm3GQLrxXkK41J4NXo4bqqsuuhaEINDQC1S8nkDui4sh9IbLUHlAIENd8tsVuHWlHMUafKI/nPodse4+JPE3+KZghLiZwTm/YH5Cr+odEfK320ySiVfKGZ8w6pu/rxsiMu1629+2mEVjpsHzSbvzDEqD1vfO8K5wJ5yGJxDvyLhUnx2eN7+7PnKa/6k/4W7yyh9fqo3Lk5yWlk1X4sbXxYj6kc45TKTY+PLUwqQWP4JFfwssN1kxJrFkiKFXkUFN22waUYwZuU7oYI4Tq34iDAu7vkKGIbdK3r4215S/O2k52VvmzK+RH3X2BQcogpcfzgFVSzUOcOlwgOIGYmMSvYK/G/DiPJZRlGlwJonqSz0MksRJ5IxPG2D1uUJFdXk2bhk5mtp8DILtjzC47zMHpKLwtDJDRVvl72RCvEtf69RMnMZnmUGODMOkkO6rHBYqgxmjaWyqPJ9KyMi1Pd7SoEDFNjARhZK4iHPe1/SOLy2kNkoUu3Blubz74ViUU/6fjfNAmyscBrel3pTkjzVxFbbWmJmC6VDPa2IxfW2owBQTSF1XWqB4d1KyUoG+XN4aIhkQ07rD5cxQrdheU8Sno3atw8t70GoF2NqTzPGdRTkVjOP64zzGtc2F8Ras7oK68HFMs3OPyiBtL19bPugSGjUA//Ih1AOW2QrM75gO1lmpASc8cpJnoQXEIdDljSuIDu4mcsTh0OxDjKGU/LYPNzulKlkh00rUEZo2W3Lh1K2CqWBKd9/w+AUBiYO0OKzSqPzQe8q27Pi/eLgzUbyp73OBVd6UKVEyoaBDQuqpyTg5h7A+AedJz+3YYjC4OXuwaXx+5P+u4w8+aXx7hwWBL8idxrNwG7mLcW54JgVjHm9iqgH023EW5JvtKuvB7Y2lAEnnBfPqTCA2P8QrrvYg5iBqXX9A+P2RQ0TC7mNGqxtCvfDoG5S84LP6YdpPTRCdgZi4jytlCv4bjgVNK/4bPu758VShiv5RGOgwSFymFRIjsbP2dPJ6oSZP7TsiWz92SZDlO+0WAyFxxSp2kLvOMxg9uOLTGVmDbtIBZz1AsswI3ONjPlzcWmZMQmPi/2XjVLhPfn7n3J6lunaCDXCcBXhWyzcvMi8ACVMJFtK3BPzCtF68RI3GHiejQtMDGxHb70FUFz87eknn4wuxHt203YcL+TCpXN0k0GHm1Cun1bcD+x+AOoFHVWor2tvRvQN3KgDTpnF1G2EXpJCI3Rah8JB8sG1Y8fhKxBRT1+/nm5wKA1haKYw/Euy1fGssA1pmtfojc4bUjs+ZiBZK9IBQstcMBngv1rAn7kIg+O9FV6rt5zxNT3wvFbz77LBiKRGHKJ6pTk0Vre7sCHZ2yrwuAiLi3mO0F3GeYSH2et22ZdhzsZhERyTXI4SRqY0PqWHvcnbyQYpz1H5uWEEAhB//5frodTeLiv6y95um1/pMgl5FqMZs3GF15SXz52QMjxmnlF3zCSLX45lNmQZ98rk4hzm/un1u8xT+kK/tWHF5IbB9qTPEO4Geq9TTR+w6JBRxKyBn2DEGhjkbV3taSss6HrjVwZLUt4lFAXGyeSsKBKP/k4Q5Jxw3luFShHfWqvsW+rTjr5OmiuiOMBivE5borfPXgJXonSERa1HU08YF7iQGQwnNU5OHizYaEtTsLt9rsRpssHJXkrOaLgIizIDFl0W9cptm8Uc3CyBSxqLFwbA0g85Sb6u9HwcrHhtLNq8QDXeZmTKWiU9sxCg99r0zAoX22upjWLcHIaVntCd0y4SxHHNpv9NCZebI2amuK7y57xwlf9gPMWrAmTPALreaSg+mT3idW1QAQ7tvCcM1UMPPpAGka09etSmmI+n67do69SXGwxICK0cW0DnGx0lWNlrdHcZuNkfvfNa8Wy3QGC1WFvp5CnF8PFEVQG1ycEQBmrLvgPpr3/ycro6hgdGmp02E2i6G47nOXDuajCUXlM9RqiWLKDwgNlPnowDJ+PabnrD9WxgYj2WazI2v4s2Gy5/54EaxLQiwCrnOyrrP/BVeg3l+Oc1k72VzV9l2PO+J8Mo5XUWf1F8Dw9Hj74I28IouQbL12x6fdlJJTsDuT5085d/46EWVRXFIeTvLca9A034AUWYVxxqpafmSEUyhd/rEQWuZHj8gcOvfK8/H3jx79y7T/zMat++eF2+S77BbDmz8t/G6RJbVbAUXR/7dHlCuugZSMscqu3OiszpDjIw7YCkZlCmWahn8XgGwJYsbVgx5eRJxAAvUzRmW2z1r2tJObfwJwfhteyjU20Lm2IChvRRmg2OwFeaBGtaZNF2gAGVLNc4aXL0lLGEcNeLc8JWOGGzilCsmPSY0MLDibukwFQh/YzxZOMR1MmwSpnbEvG4VD7wLUPSLB2RT5YwHBGG5QUaXBiSRWVWJz6j9Gb4uZTc1dhEi57SOypeUy7Mclv4OQLNG0YpvIPCs9r4/IxNaZQqSKO7YDP5OGepBI7NMsqhssVPF5pUn/vYp+jrRyMF6BoLlAW99fobOanB31yndXoDhubnP/u51MZhMgUpNYwBYzxClb5tzpUdlrHeAY1DAbIqCm0H+bvr/VeDvLoTRczenbvTf/7r76Xro5Ar6eK7Rn2kGT1tR04ElBspllV4meXBISVgnSRINu6Gbhkv1BhtLNEwPF6XxE6Lk82c5QRDrNv4KWdlw1OhHdgHv2KeCjdrA5zeKDMpX12A6tlF3niLHMbnf2+EWJvCtfcZqU3ey503yB5NefCVAnObPiDuIIDs0igVv3QdlsYvP1Xeu39SwO98D35TYejiIAvM7Q6wvfFZ2nX+8afXf/x3xsgnfmZG6XPXra/5qddUnOZ5UZiGtW+YdByF3/UWgh5AqteyggPwYHYTxukxzLI4TvVfp8hzhAaHpNUJGyypiJAD8BS6RbBlWa5IdKykXZQwHEbyY6e9w2YRib8xmK7x+yELWz2Vqa/yGjM3Q4NYLOxYoHlgc31aVgHMrnkOtTaWVCzS/C/DzvCitZOFYdjAh4y3IxWfyx/0lEphLL36ILDF7vceMncmXm/f+VgMeTPEYigWbha6z6ecJNRSj9l3KQ1UTicXnpLXxOeEUeIrxq0MPTYZqPj8SFuJuWUNnYAUWLxeveRP0SXbbm8hGfEI/dGOH3s7jQF4f/65T6URQG4NwhCSIFdvDERXlAdpcbUL5cx5DVBIhFiEvZBOnj4T47B7x+7Q2+qk/dXU7BjGhgp+yk6Gh2+FWFv39h3pb98+lsYgXFY1tRGq6ymqklmEnGGE9Cwz8U98Ko+ZnLbcO7AMRTbmrvhhY07zwGZjVv6tmeLYm4UBC8/ESS4F2e6scTO5d2rIis0qVyv7yvmF7yua3WyUjPLuYD7ZYyp29ybDkK8l+63xvzgs8r0H+KyH5NUx5pY+ZT5SKUuSVS1yGJmNTb6CjEVmjzm/5wYetclbymyX8prLv/7/mHvTLzvTrLrzkUJSRCgUUmiesnIeSKqypoQCQ5UBG5ap5WUwdjG4l1f3R3/tf8dedhszGXCbBoPBEzYFlL1g2VRlZVbOg6SUlJmapZAiFKGp92/vc+69kvmecbNUMd37vs/7DGfYZ59zsmdnX204/ZuzW0wo/c1TCV3zEBmkGMd0U9UL0y9uhgBIit7qObGSpPesu1ju3ToQC2IEP3f88Ph+Mbmhx9zWoX9LbtgHSrK9r/Y9EAJcz5oDBX2GcLc+R22gPfrsQXVC+T4xsl9UeY3tcvVOq8bQ67r3B8q1uyHMajcF+ifCJoqKxFRrUDY4Qohzi7tW7/OT+PdT07g3CEeWJbO49WEvLMbuWByFWEpgDTpcYCi8F4MI1jQlWTj8JZSs9UjvqAPWGFDvCzgypBoYLwBbs2CZWlOzgKnPg4VSuW9sxXoGX39GcDnqwlo4nA4lgW4ePBlIp8YjXIc20XCyjqjOtuj0wvBU+0gfeFqtlu7LzaZawqvfe3McPHZ8XFDjyK//9E+P1YvnhDO9P555/nk16jw0riiCRjWF0++fcncZqoguiPhp913cpNviIb325qsSanLN5OJ9LO4aSdb358khhAyiZ2Ly9LIQNsgageIXa6bvSbMhCZm15ZcpzxHiJD/H8uFbAGcA7ID6rB+HmGoLObS5KHvmrwsitPVgF78WCZb25GWBVPPoBbEUzJ8FPyToMrWUmvTo5FpHR3m+cldn3scVeq95zfmXQfprCxmvsYMj05BgftfP9rBA8k72kPIVmGO2eF5Xq+xn7eeMJfZgbDlKwEtvZtIzR5n8zAULEwyG391fEPGRMDWEN4hu+t2cJn+fInU7bquR5d7F8eJTTwj4phPrnfH2RxfGaTGBN2Up3QETcrEtWROwXGnRTAvv7etjnzKkjys59EVtsOfFWTqo0qBX5Av9L4Gib2pyb4glbL6ShpHUkvCobX5b28iGY3MC9HLwrbmyKVtDTXdbviOlIFfhMMQ1anMaiRfuB/ckFF1CqSwV15wifQbMxpZK5s4bzkBzxjLBf7CkylJq9y8Z538NpuSniZvW7Ze4eBMlrV3L+uM9Fm53KcZHPWg4YKri4HIzGpCspHsKZzk9SJbTiuqmP/P40jiqeuefES5EGZnzsmYPiX1Px4+XvvzyeO2Nt9Isc+3qeO8DNQ44cVINRJWuQghe3LTLKh/zkbqV0Hb7GblqB3avjCfU/+3K1YvqUqP+gGffGxdUlfKC8gk3KG0s4SKitIQF7cCjQLowHxwgMCxXniAax/oWNoi111QHkyVn96aFEm21k+Qa4cOaEVwAn6qDW8Jru/IhZy2v7Ixgfm3JhBpQgmcikMoNnhVIrDJ4K51fep+VUGnF8qg9EqNlatG05dMWstuIe69NMc9YVVVuxB/P5/t5fTrLQmyhNhFK9X4n2HM2HLENJeCvw80Y729vNUrAC++U8sEyIErlZNa4PhNsRg+0roJfMLMXVS96Hp4P4JmAUEhnu8QGpqzai8r2f3mvDuSNT1SH5854TS2YLwhgvSp/bRuZoxx2Gg9Spwj8QBj7Dn1+RflXT0vjPScawAl1ldMZGa+r1Oopad6L0sT355VsW9oDEhx5a514a7cG4FqH4K4SRxEavFhUqP2ApeaceHeUZqp8q7akOooSoDKWSd7PwganmOWC+DIWXgkvo7FJXUAoJekyY/AVTOxrZjYbhPwoCW6XwBXzVhYHrajR8g7t+zMIFaKROtRyoyJ/acutqKXzr0izob5QrDOuxXsoxcvGg408L84R4DSkUspeCPYbTx7ZN549flKlkNbHE8opfO+9t11W9sCRo+PZ515QvuCaGz2+pUgcDRz6gFEEkGcimnNRUdVTpz4YJ2RZPffMi+PYsigbF9+TsHp9HDpxdHygrsFvq+vuLXW7IfJmVrpTY5K6g5FEf7cuiOa9ZjdOaS48vPGhRIccRTTPJkx+K0feyzUhdmJ5ol7gimkN4hKVG4zbU/4Jf/ch1fvdG66iysxZdC4WbClfBKAFG2sZLyICMxaNBeRU7XmOGFuTGRHgnRIDv6rZ+KkMCTCfqG+zrZN+ck/rTGFFSvqoq8+6zpT2SOgMoTXYfld1TLBDqDuuzloYBL8jeojs8ZhVjhiXfiIQeUTm33tFZ89jTm4er9/aatG3L19QVxIWtsDhPGi0SfvrPNCasJ8dWrhFgdPz8r/uaJFugQEoL22vFvWQODBParN9Sc0m94u1/ZEYvd9SM8ozquNzTekkd/Q3bJId+swcFggbzNGwTV1TBcO0oU4KEF+4pEJoSj25rtDzuwKkNw4KlxAhM0X+e1MVPqGrBGfKmCmC3o0IbUngUrGBLUVYGKtP/Dz0RqIjZT23S9X1vh3f4TN18KNlosG6MH0iGmhrTkiwC7t6uje4BS5bSJ8ByB2i9vviwji6o9/fFgM+yZ/ZuA75ai5ymNh8bZHRG77oDvocTPaOPjFOt5FyIABLj2dhtCBWAAAgAElEQVTFGmNTS2BJOKtrkyJwSpbWczyhjig3xU+6onbl8IcOqE374QOHXRXzukiVjJk6W1SBpHMvJZMt+Mh813PsVfPPe3KrF+6tjqtnVOvq+ZNKS7kzbuzaN/7i/Y/GZZU7mdMegPu0XQfEVhDC28ZNJ+FqXpgbFAeuD+vULnS5eyaftnis5fNae7aznPzQP3vNvE7t0rQrloM5jWCyJ7LGfQEstNTEimALpSA8p4Ty2UspN+MzUxZxW9b8thWQwXdbcKxB+Gq9f5IInLX2HjWpVyThWwgn3qsCh/QA1FbZoSRnhBbhJa5lkVipLw4CoESlvPgTNd/Bpe7q3KT8bSYowjfR5WkCb1tO28ZvfrjFeEo/fO2A17UBWjR/XJnpA/FgtFGak1DaJVcMd2pTk3nHCaKbY7fYvEdUKeAZSXraJO5SjeaLMvu/LWvpnLhIVyml60qCCD8OCdE3LbJcjwfbBaiqLvSS3IO9KpJ/YHO7NfCH0s7fEXiqUNF4IL5MA8WpaBArjgML/sDfHFGBEtB71UB3tuoUbMxPBqzRrrg/pU29zSaatYHq1D1qZvZDm66ETzYKrPWiVtTGbOsLjYhV40Ltuv4dRQqauMb1zJi3AI2VSjkU97rDiqyokisM6nuuYUu2olg5OKEiuPYTmJq3XiUOI3AdxZKw5yAogfrJw0eHGnSPk6IAnHzs2DinbrZzArQBxg+rYsOySsicOnvW4CuCCKzmtPrAfSj+0X5F7Wi5hdWxW4dmXSbtkpTS0g566SnlSIGK968JFD93Ue22xOKXYlGkQLQBKSEUBxFC3EqDvamvjnpHKKWCFFBYkUv7gJdy5Pl4snZ1vEcrqmSmfoPe/5ulFCXRli7WZuavxVjtkcoKiCsehcDnunZTXOhEXSdYYgnO2nIlxEoJeS0iMX3NOk95b1ap3UdvOymr62r2uXpdaVxkMkiJ08xjr2qEMVwEzba5dXsmO5SiNad/uMCx28rVLMilH82uPpZ8zSV37j3fQpv3/NbZ/9qP8NDXTy369qOrIU82fb1Bbx/fPuEeqt4DSGv8SQKJ1AMRIQn37pVffEAb/rgm8wVZRks6AFe0If9UYPdHmMuK1Nwh+kSUSELoviId2+UC7tgUXqE6PdtkWc0JQ9ohCsEuNVYUxW98Ihdjk3QEpTsceWzFRdlYvC4XMbFatHlCDMNdC4EueU/Jgk7d5unioOnYxAgzZ/v3YUZLYgWVKZ7WNFJV8jFbWwbbCAjO3+NOIVTEXFaE0Im71cqZjR8XJHOLoOHrPG2u9beUM40pT7mUzs2K4JPZv0PsZOaYxGevT7QuGtifMQjMbg/LPgcvwG2svOlneM55rdndq6vji3LTBHkLlrkznnr6CdU/VxVK1ZU6KCuJKB1C6aJaaF1QZI5xUiaZ6gwIJArscR/6kGFFXVYg46nH5XCrGcFltUe/qCoPp66sjlUJnru4kZTtpYmBrAByCClYd588RtYIqMBmaoQSLdYjTqPVzTFDCJSwCTA887c6PhEc04jeo+4bLG3e08JsWgq3AzuxjLYDYD8iqKLA2spNON7JrrhWGmNHzdoimhz+EgZsu3bl4nbG3Z+eMY2d0jfuc0h0VsUSlVa6rhzD1RupS8+96AFH2s+DOZUEFZxAhBvriVZauOgTpYnicWG9DgzkALfrxrAaIoiFH2vpN05vsRZLP3JTES8Oog8vIfKELB99zRHK1qJYm+nfJmRBTcycwr3Lqn908Mb6OCEAeVlm+5lzH43z0pBnNak75CbsUrkRNCDMW7q1wkeZk3+8U2VSN/XzA/27r9V4IAb47UvXNe/CiJTFvgGeoOz/g0f2+EC0SR0R2VGZ6DxbGrKUcogDNuMSZREimBrHYGO1xdXhYTbAlCyXmsj202XRORXCuYDJB8Qv7xxBro8fv50eeNpcYY4H20qf+2R02y0uKzSRuKRB4HJhmucpgpHERUxXkiRVRhAhBGeFDfPA40Uo1QEoYNgAsZ6ZTYpQojveLj3HV7/08piTwD8vbtEBkV7va84WFU0jxA+mtFtCE4IsbaLX5VZCknzqqSd9OK4qqZbDhQX1kWgF9Oo7+ZjaS2kxLl9TMvXb7ygBV6cKwSkFsUvVBnZIaN5VsGND7ugdDgxWrQVUrHMbILi4aH1cZQvlEP48X4448i0/x70yjlQJ4v65LNy2nNpNa9eGj2aOEOrgL5ULpoF3Q0b2ZWhnld0gt5MyPh308ZkABMeisq8U2kYsjlBImhAb4u608H+vWY9rwmfTvSBSgtVhHW0DZBVLXiCqkovVpOPGLTe7oNMQHXJ2L+u9Lp2CVUmpZp4JCzzYVbCquJgJUuV5fK7tlpZQL6stY3+wBS2lNVUPnAx2KlljXESquxQGDe70XNS+o0jaZvGCdpJfpIqOTwjIfkZNGU9JIL2tekkXdXA3lJaw58gRkfKWzdh1sXsS5CXQ4M/s0ALcFYi3WdqeKgOr6mxyVwsBe3w7pXRFFTh2/JDrfPfh9HjLdPc4J05baQgfzAB7ALfTaE7csuA+hJGpBpAOqxx4p7NUEmjcqpQDbvC6F55C9q1501EFeaIDCB+iDhUyxu3AofOjMXEHEBM+a0mV4B8YEJsKVxStF6EUk5xxMiYTBCv0bXM8XkFZRBFmBsuN96RmNEIp5T9iDS7RJXfPwnhBzRmOK+n29e9+R92M96q87ZqbNTBP83IdPxJF4Lbc8T16zzmxvp8XLeCFF16wdfSuCrVROI/5uCoy5TFVHqA91j5ZWW++/e5YVr32K1c+UaRN1xQrdodcO9Kv7rj5p/r2KRpIsy24S3dlwcB5g8bB/HQRs3Yv+uCyB1EECPnG55iAuHL8LbymLuXRpUhqJ9uKDR6Mm5tW3wQamKN7Ujru4adn3xTfLn3bsJYldHpNXU9MYyV6SMRVa4TbxFgaUujDzdfuCGQs0Lln3q0BlTlLCDQL21j0u5SYfu++MDzXSuIfVhMVTWl+oTJAimBfFcXijvbn3hVV1Ni/LGUAhKFOOeLGrauxA64ce8IUHrIH7OrTVimWVu/JtpImQl9/wJX+za2W+/bV24dLmtZmj4Qql3uqhXaCAWG+Wq/D6tDfWGASMsVvWVBXjnnhCBekYa5Q31pRs93qFrKk7rrzkkQLwmZ2GqDT5wzQEZTXIUQ76n6OvOj6G4o80PkWSbJHWnqPcAo0RZvgvK03aVtO7X4SwTAVX+setyoLFb5VsBwWBPA1WFAEr6M8aBpbNbFyYuEECmFzNYGRzYpFFEuHCoRgTjDgQx3IfcJ5Qdu3u9ful0lW3vDR+BFKlLpFKAXrMF4igQ2u4M6otiimhLuWSvbeNJ8c0Tu0AJcQagvRlAVyAR0ZlMshLO8r369OL5qDxwVqY5meOvPB2Ctr6U0JG8LNRw4ekVD6aBw9dsSNIJ966snxmBJ5wZTOKq/tnLAm1uNjWUn0uHvi6adEJxDmdOa8hdrS/Nw4sqx63Nc/USE5qlwKGxHXjBIw0EhuaX+syzlfldV0VftllYglc6l5c4qM3bNKkiVMZ3ejeU1REAgj5iouXgc4aj+xjyqwkPWj5E3SVhr4T24c66L5pNa5lg46wYI4VYG9GARF72KBBBNCObP/mWmEUVslKYHbyps1DzhedA8CFGWVxGLJHmzQOxsQKodabDlYwj+AWrpAy2KV1Oa+mxLmq1IGuHT4KntEvzlwYNnzS9XQnc4PTDpTlC6J6GlT1ZHgBuOtwjS+4GKxoLYc0P21TVUJqMPZX/sATUPZOrRJw0pdIRaK8CaAt2pqX1W9HFK86Zy7CgAnLbmk8qt7Vva6hMYOWT27FVEgYdf4tjUSXT8SOXARfQBl/ZJouDPCERYIMQsrzNtEofjnfLVKeG0ch824oQPC73G98PfzPAiHWVdKLHJZcI5igWvUNYP5NF8rpi7CBhO5c5ga9ET7cDDCS0IrybffFdyiKxQwWW22d3TQrmW5JRFKeDrZxBFK6eZq7EHVHydCqSylFnZdciMYRXhMpgWUdcT1cF0jlMrS0LP8zZc/p8LqanIgmsGzTz4xXnn12+PStSsSTAfHSy993nWWaGiJRUEUk/GuS0F8rIYPuGwIBazEDz74QO2pDjmxljIm77z1nvlPB3beU23uY2P14/eUKLw6dkgxbVeZFHPNlW5yS8LppvDCy6r+cFaVLC9qvdZ0z7vaG2nklQhrIqGVPGvLsLhjhcv50Hv2SlBpHrB0LbQQSiUcIiB8Cn34yen0QbRxhRunrsairdxSVxcVZnY0c4Ggip5jm2qRz4vy0hYHa2HGPNHMCqA4zaUEowfDnilA3mtUAtaWUlm4LrQ2QxvA6tquXny2bTkHdr3Yw1g9crmV0I4AWRWheG1VjSKkDBbF7zh4WD34dgnXUoNShGQLxnwVZQDaja7Uyd/BtqaBHdsdhizubz337Wt3j+bw1sTNum2Tg4WrVL57XCEJDk3YTuFHazIvL8vlosIkaQrkgC2p8BdtsMnfogwuBeBUQikRM/1OZZ/tngO+7tLmAF96oK9gDWhN2h259CymtG52U+C3azuVBpqG2St0Wxt3XofAmI75Vlg8ETqOYlkr4C7FGpmAmgjK0nazvr8XNz1yfY0sIh9N1CeAKea8unMobJ5IWe7RwrzNetd80t+IWjmKU5aohRIcEwulcK18DQsbwvvK8qb0ykQoTcO8vK+xlI7M8TN1wyOU0o6phZK6HY3jyvRfELFyVZbOj37lB+QOqIHkG6+52NrH6iSzTx1l/taP/bgbWV6Ty0Cn49uq5vDd737XJMtjwgffeustg9xPP/X0OKtAxhNqSnD2g9Pj5sfnxmePLo0vHJO7sHpeD6HyM3IB55QnN6cSucyT+jCPGyqwd0Fct3PqtPvhqpp/qqrlKtUhiToa7wm/ZmJxMBeNl0gZ8YJ02czpntsog6xvPou7xpzivmPxYNWk8L7xHwkk3KTNDQlKCaVNNea00BWks1tdLQSt6aVIGIfboXtwB0qloADi9jfnqK3uXm9bRXY22vuYCiX+ZuvXFnpbximvYyEWNez1i0WO9Vf7YfseP9d9WUfmz5nHFD4XN2R/No2hXB1fy9Yc7yn3cWKNlrfwW1stzeQnxskIJZuXmUSbepby5Wr4wRKdcDSCgvrSdju1uejyel3ad00CZkNC4IhaSK+IuLdNpjw9vkja3ckBZzI1MWuam3X2gyZw3teQ4FB5VYXzhDuI+0SbJm0Eh0AJbePqkScnNwBhiLAhIkS3V1tUgMgGlKlnTXdembi4WHofGh+aAOYt2slVKHGF0CxopqIEBNxPU4GO5DTF3wKBBS3NwlwxN2biWuCps64sD6fRWKMHRG0CamoyJ2fPHKRIfT8L3zN+PjIVSryPmyT02xs4QKsvXWuVzYYR4DK7UA58CEk1ST0iDmgLJVCKnRrnkgT/AbnD3/fMU2N53x4pAK2r3nf2w/NOI/mCLKYVYU3cjBQUop4nTpywcFpUHfZXX3vVhE+TQmWNXRfAfVDC5weffXzsFIly781T6gkn3InghaykbcIZd94NDnVLxd5o43RRVsl59eJ6T1UsP7i6ZovptsbFIbSlwSG08oirwTN3IMb31dg6i97YjNYHN4Wuyw0yR0B4JeLi6gAbFNZkLwDmiw+ksnC6AREvlVlRp2Dji3KlNGy5SNAyAMa5N/sirmXIuLHSjLeWILQX4VI1lQ9ZFpuPVSv8+lxz2eJuUTKZSqjhIDl1CpHjtBlZTGBD+tWC5h7ryXACOpZnsusXARdh1YEdyKQ1jorSdoQ6blyEYRNKf/vcf/PzPPr61CgBP3FfuVByRzr6NBt5mzVN7yuEj39rqcs+0b+dMjfdAJGSpJoYOmksyFTaofdl6wTvYHewAHTNva2F2yji2HbK5IKDsCHhG9HCCetGQmRBws0lSeUazQvsZnG7LlIf6oTTASCLca2oBICgO6zSu46GAJQlKYFqa9DCoZi/CKUCHhEiWSQA61ROQFC44QACbgKoVhlSfPdiYMeMj4ZOoTxZgICpPKetnqnPjyvprVdYVwRjfPsQPxkTgrgiRRXu79IpifSUqwN2pfehvRFsPAopNBxSt7fWIiHYLJwFhB+cWxSj+/i4cvbD8aXPfb9Y23LdDq0IsP6MypEsjA9VS+mGqjQcOXHALhodZViXr/7oV201McZTSjOhKN5HKuJ374E6Hm+7pbK4l8eTkmPqSzMOinM2t6iW7GricEcctT13D+jcixEO6KvW5pzyW5qrT+5IwK3uGn929d44JTxsUalGRDvvKF+lD3vTM5hfJslRS331z6UsOmmZ+Q7+BD4XTM+H2sm3TVAsDNCHF7oH85Sw/HiwV89+W1YgTUqF6Wgf7lFZHQTTTvUT27EzuCEsfKyXrMHURX/Uerf+aEU0s2Z8jDPWll2SulE4ccN5vuzbWLm9V9mTHenzhuf2ui77vDlwqeuNFT8lFydg0JZ+hGl9uMa/ffz6qf+0tYTST899ZuIXNxjW5igjnZik2oBmLeMq1SM0rjKJiuj3m0p2uiucocvPTnGpTEwfXiYdi4cDFXwnkSk0EWe9FKVB4O3yAQ3asVCF2zRA3fVmcmjDvUhkLhYfGjSNNquYv81ctMzU3Yp7FFwGQdK1ltiAYW+HWR2rKd/zCvidyFH8+hZKsgKrcDt/78Jek669WI7W5AiipM34fZBCDWhrvJRLqTSHVBHs8YYd3MCmU6TprkF42zmCDXYHqN0p3AELYU4g80FxyL78wvPj7Dtvjc+/+LwiZRdFeFSb7qcEgMO6V2b/pQsq2rbrnttZ3RLv6MUXvs/VJW+rUNxjqlr5wenTxhWvXLummVwaz2y/pITqd2UdXR/HVRVgATB4YX3c2COrVULp8OrBcXuRZp2yRDdk7eL3i6u2/mDfeHVzZfzulW3jOyLe7lPOHIlyd6mfzmFEsNjFCebW2fX+G0qFv80Khsn7gtn0+tiKxO2ra5kt74NaWFWtw32RX+/Lnbt18+64tQpeqOam4gYtqBvwwm7N8Q616xq3BCcARFfFh7pmn+gWVBaqEhgp3OZT9JAgMDETa09jZt/O5r8lEFNE2IIVWnF1+R6umPcpuKR9lkJuEUTZ222ZJ8BjdrmtuiZF97n2r4UpbTFG99/d8WKiRZrgxiBsRvZiFZYk4W1tTPM9eDuYlX0gTeTTtCQHKELGuVLVzNImtf7u5pa2BiLR+yC6JbGEzx1aWlf+1l2XuyCfC6FC0mKqR3Ifs5dbakUMeZOxOHA+mPyUC6maSaU5TVzzHslm78VtH7ujFy4jWtZLMAusjar0V3hSC5todQRZwr+hAKQvG+Z83lfmsq2tRPrshuG+6XPURs8mTT6S8RDqNQHclpXZwH4fSH72GkkoUS7WNqk3XeVhYR1CUzCGJeFHFUpZBT/02c+O6+fPqZTJPkY7zqoP2yHlsX3tR39iXDh3wVylK0rIXSIRV9bVXQUwvvfqa6619He+/vXx1ttvj/Mk5gr8Fp11/PDBB+OZRTWhnFcl0YW9cbPUcmltUQXgBNCs3DowNhZu6VlEEdiQuyQBOgR3iwc+3nlwcPzOpW3jv11TrpfY/PMSSi7tUofLB4z1rXXrQ58DFvIoeyqRye6RVsqiDi6zbOu1BIiTo/UZC4KygrnWhiK388rTBGO6piJ3d4ETRI3Yu7Iw9qkP1bYdEkhwxyyUYt3GMyvaTOEzLaCMWVrZTTMHGgNsSzAfj4q3O6pnaCoEa88Yu7sK0INdOqcZpYCbx2C4hTmdupQBu6f8tdloX+4XYRlLdMf4tQ/+qIf90NdPzX37+viCJbMLa5Vkd5thzGBNAkLIoC4BfASOJ7nLywbRf4gsqG6tSSCcvtrsnAJsTCCHk3Ib4mpgmsrdc90da7AcKITQLmFJG5RMLSESTTDl7bTF5M2ncYM1dUQOAWUZVJ/pnCPuPWG2lvvWgrjB7owebdzFtgJwd9VI/jrBpHQNV69k/hAMHcK3MCx8RI9sa8sYRwSINyNs9PL7G9D15uSdZf2xPmzGqXU0ZQrHlQH3yCYEm+iqAtzCtZU0zzs1tgVt8q+ocYByGcZ9pQKdUA2sq+ogsyasaf/K4XHs0HHlXwmTk+tC1A1VcltdTz6Wq7YqcPvzX/zCePudd9U8IPl0x7ffHF+cvzmeml8d+/bouXcpjxIm5bzSIXaL90Ui8LqaaspSIiF7+6Z63qH8VAfijoTd6QeylK4vjH9/XRHVm8JxlLayW1HTtoK6RGwrtS4b3GsUYH/q5nCIeaVRJ0oqbpDTkAz+V5F9jWHafih8NqKi8JbME1JhuHsSSqzXoqJxuG931P1XhZwdEXWlrRlrt/fmlAoSSwiO2Sy3rk9EeyJ9jd7PU5cuwLVxwaKjgFuaZGnoocjC+tum5mtWwXKP9ho6GNNuYLycR4XSnITSf9haQulzZw9O2gFNFq2ET5MGLXS0wRCyvSFsPRhkjIXVhx8mCr63N1Jpp9mDPnW7ECKNy4RL0g39jJuYLmBzQt+nB5gtj9p0rtddIdnULQ7vKNnaicSgZR7a2OUWtDXBNTstpbGaqfBrjUvJiAiXCS/GWjpuWWu9Jvd5DGZIYtEFtExRtxZKcfNi5cQlNaeK99nKCSj/AIxKn2szvbVj+FdVOoODISFgl1gWCKBnmlV2GB11ShRPVgrjlyD62he/KJ7SynjrlW+Lg3TcYfvrso7AczYFOD/37AvuOkI5GJTSJ7KKTim6tlc94qindVUkysPCpZYVyVu+/Pr4sty2k+OqBIGwwsV96pqrQ60yN2NZrrCCHdtvL+uMSyipfInyhpJ+cu+ChOK6hNLe8e/W9o7fX1OH5OsqjXxzfRxYX/WaNbaZnL7MmRs7tjIoZdIWvRueCldq7hifwbowmbAA/z55fQ1+tiBBuCk8ScNVgO9dqnAAw9rCwwAqJZOpiaU5Zv7Nf5xaSK30Zk+212DGmm93scm6UwWU9KC2dvq6/cwtUEKJwTpOZLUhByoRGK/TywpKL2ARGxUaa3PlppBMLLOp1TbEU9piaSZ/4/rJ9Pkqk7ALz7dpmlAli4B5HHuxMSUOfvdUi/zlYdFWORh+1QHxJOhfoiOh99NjLq5R+B64cXzPDbtagaMb4mpk0jl0KYieUrEz/nNpzQngmJvXqKZRRcZhkLNeGSfj6by3wjDKvOV+CKXeROHP5L1eXH2PRWJgG3JmCYzGQqLlawPzt7I4J4cJjEqbKeNqYaILwskBe7D7VniWAdJYkRPwUjiSCaMEFgh5V6MDQvDdbhqagE6TqoSuj6994QvjB59/bnz7v39LgoekWbVSEuN+VWFxOo4sLkhwSIS9/PLLSiU5P771rf+ur5+MlyTMPrlyaZxRy/UjKnuyrPZYey5/e3z9wPbx1A6R/2RNbCzKfdPy79yjOd2rmRLjeNudvUplWZPQlFC6LYfPJTUu6vuN8b569/7exv7xBxsryrdTba6r18bRjZtTukW5+pmbBCWCzmRPsv5xuaMgLAhqxWf3ZRKAiUhJ8LprT1kgKCmD3pA7Kfdhh1rzhvWqGuIC94EOgBXgOUFKtOvtY5D93daylU+tV9NXosSmlIappcLQQx3h2VK+Jry6Wet7avE04TLCpD2WQBn5W++nFsANRbQrx/1CpCzlbv8vLuBvnN5iQPff2faMJ/qhmr4TsWOnxpM1R3F6hyunrwm/x+e/hFX5rHlXsJ5YBrEuPGn6S3MvfLCNp8CoJi1jplQph5l7iy3sDYjmKmFhDIH/LFOyQdAYbULzu0n/+Ypw5W8VTrb79LDwa+2UDRNt7VCrSZJxU2cXn00VawhsiDypBlmDizSu1f59hN8UZ0jtIzGglWPGWLtSg1NdcMmSH1GHtJjkk7HlbzCW3TvNHJdEI7PRqdlEnl7l10lYUU/9h1/8/vG1lz47XpFQWpMbd0CVKFcOicn9yUVF4HaPy5eujceeVIMBvc6KwX1InXVPiNX9Z//jv4tkeWD8+V/+xfjbP/13FElVB7dzfzF+dt+28fQDgdRq070uasC8QODtIpIipDbVM+7BtoOCtJRoLTrAWKNShA7/9ms67NvG6/f3j98R2P1fH6i07mXhNxcvjuOqYtnWbeOPTYuYCCMv+TQCZitAz4ylxLynIWUEUVsP3bmE91LIztdkxhzg0DypHyGuNO512NtJwPXZ1TdgnnDnoKZwLVMTyjpvq2N2f0wK1uk9gNG8sNy4IHu9P59WXu11VOBESqhTmVro4r7PJnt3/aYugRLvIlCIz1SO7eTVARzGnBzK7B9e//rMf374zfXTp4Yp/d2dT5Yl1GZdn/H8nPNuMcKjZrj1u7aYZp8fwh+YjQ8Z7ltpqMYD2sLwRfRBW0KOqiX5sk3rdv+4nUvDTqyVKZ2+hVFrSCdIlllvDWErBrdoytROZC7WkE3gioS0Bpr439yXv2m/p/9YsWbNNeqKfrGMDJjqueNeTg9LYx6zwCZzw8tFv3BTZkDdWJHFqZrkTnW0MFiBcYdyaXpT5RDB03kgDAiujQisKiO8IObvvfsK0ZMYS3KvMJanlGLyjZ/4iXHu7bfUjFKtrHTQXnvr7bH/wFE9487xyceXxtf/3s+N7776XRMqf+ArX7HV9qbK477x3rvOedwjtv4uUTaO7l4f39i3fXzu3lW95+ZYExlzh6pg7hKlYyxJKAocX922X4JKib64RqoXNOZkdWy/NW7s2D/+4u7B8W8394//qZLJ90TA3Ssy5mFhV+22Mm+xcEqpeU0SNGmeWGfd9/4yQ99zKByoXJspNjeTuFoVH/mbW8JTkaEs0hR3q043xk+xrGOVue9cCapeV/ZMp3M0ruWoWmGzCJiA6cGFZj/XcEMnbbe73oLO1hTPbVoJ5zHKke8ZD9yuxoPbgmrh9aikYUwdYW6KCUp3y1lKP7P49ET7xyrOIYhAmj1gU7P5YTB4+ujeREkGETIAACAASURBVLhkbKL6fGuo6WEtF1D3ag3XOU3GAyzUpvfmXnfAWOwyAdomCXPSjrjvY7N6NqoQ4dVStMH2aLNiv1poFnbQVlMJSlY9LlgikW2utzBr3z+WW+oudZ83lyDVZ8L6jcZtrdrkOgtbu6wKQ+sgTg5gHyjcrQK3+/6mN5T10+VQcC+wlsRUVNTo3rh6WZieBN+yQv1Hjsqd2qVW1vdVOE/4zn1F4B5T7tov/u2fHDeUbPuWiJArsn4uigD58g/+sHIOBU6rrverb7yjzy+Pz6qJwGWF/t95/72x58CB8Sf/41uiEKgVlv7J11Ma0fz4+cUH428IU5qX9bO6ov591GNHMaii5QZF4/Y/K/Lk9bHr0oWxTflbCK+7StQ9s+ux8Z83j4/fe3BovCXvcs+l0+PguU/GoVVyuahYGTeZl9eulMFsV5rgQSlnE6soofTGo9qNmgV+Wykab9T1gQGwyOZ0uHOYYxV3OZgu8ZEUHjCdtH16+GzkvDDOVKnQ/jXOl4BKOv52BkCibLNW+m3A6hm4w00EGF9RWXqvzeJlttJLaIP9MRGdIPyoMOq91ilafDZcqYx7ywmln9sjYLN8WwsD/ReAr6SzLQsYrfn6aHmItqT60IbLGLcon8vGSv2iKkVhlw4LBM3Vvm3cqfjlmdbGcTZouGjQkO0wDRPPahHuFyFU9y4zfsqejVUTwuMUD7C5D2BvDTQFrqOR87cWsHHP4mZ1nW2e24JU1go0iTDMg/20FRjNGHeT4v4+DFV3KTyqKXWgQc+7zE25b7ObmE0/DQ1Dr8CNIJ1zZVy9+EDlagUqCxsib+v4CWWULytF5/5VKuvSbX0syFV8VqkfP/lDXxnnVNZ2WfmJ31NE7ez5TxSBOzR+6qd+evz27/zueOqpp8bXfuzHxtuykO7oIH7vnbfHW0rM3aOGlSQ5yBwa28T8/jlVGv2pnatj/65r49o+Rdsol8z8qqfbeOK5MT73Y2N8omu898bYeU1Y0ty1cUPW1ivbHh9/eO/J8Z8WHx9nd62PY1ffHkfOfDSWL0ALSb2iWWu7D70VD/up+EdtbXYInfd11AlXxiVpZyx2PtsWrKtEFNmW/KhUImWtknK+oK7NrJWTaEn7oeSy9uI9J3RHME2wxtq0UEP4m9ODtNciEGPd8mpAexb7SVR6mg3gahNWaiXgyr2bYEklsF1lQHNFlJED5XthSbNH/xrJ1Hu9/9RlbbacUPrZxeemlhLHVQvTD9f+r2WEC6iHlJVDPbUe+iGZ2FRVTDh7skH0Tf/clkaqJLbEDrnRYXpPeC94uZT6fJeEaIvCWI9dp2hG7t1VBRssnLyXa5bWyd8I7SXSFSHcrNcSyCUQed5N0xFStjQhWwiPlIOINsVAs/aFHYzWJXJVgs7mPq6p3t0sZCgLnZTZ6RHUwI6VGaqFDwLzUeBtuwTzTgSO1o0WJsoHf0Ug5vaDKux/T1n+t5y2AJP7yHFFyPaDl1yRJYDxsmChtEOW0T/++z87roijtFc5imviI51XO6y33nxHZMnPCvRWlppqJd1UaslnnnlaKUML4/f+6A9U42rJFUi3SejCzL+iXLgfF07192T5fHbuligBwmWUXrJNkax7Clrc3rt/7D7ynNZGkbmPz4751RsCve+O18Qs/5P7R8c35x4br+w8qGdYGycvvTMOKLF728UbxlNssRdcMJtZ3woUd9l7yBZUIrWtgGwJaN65DiVX2tL0oSy+Wbvkru1NpEoyw/fFLSLw4m2evRjPIW4/+8A7t34fdy64FC+7beTGGRuNm2XeGwLJ8ISupf81hWSCl7WlNNl7eltZhzlX2VstWOJVRNF3YnDcs+CIE7jB5yq8qm4c0DSKVuK/8t4f/jUi7FPs+/YzC8/EFLWWmLpNKUY/PfAdBrUG4z8ecmYie7LdTQR3pmR1b6yIsSytP+aweTRNQpwsnhZXQoBXZ+3HvK4UAiy6Yqg2AIhmavKcyWYkMWqwrpHNZvCCBuvpKIW2rDYM14wQmgq6WDcJsYOLKUxM/zPyjMWMTrE3QuyKBtoyAhxN2D/A6FSQNA+phUcXaOtNNRVCYWobJ9ImniTXksBsIaUE5q54YEtzag2mQ++m3K4NlQo5rPwtpW98RBkMQO6NcfT4HrVIEv4izGe7xkmRviU9w3Edvq9/9avjk3NnxkHac1NAT/NxViVIrl6+7n5x93TtV0SUPKwSJguiEHxL3XT3q+EovDVkITnorzx5fDyt8h8/qen9Kf38/HZF2RbXxsa8Elklt3fKlZ+neqdK54pQPm4qSnhGTU3/WLUvvzm3Mt6f3+8aS09vro3jF86NO+c+HLfUsICQNq+2SC1UymLn9y7MRiI3AtyunWP0he6WcCoMqLvVeD0w4LQ/NiRs2YuNVzUthL83dMGBb8pL3PHsKbuHHRVtegbuVmOObcUg1SwwAqjPehj9bO3utVtubIr6TfocytDctPI22oMxnOE8x6lQmuwl11Ga5kA6cFQuri2xivh5Difu8Pbxa6e2GE/pZ3cTaQl2lH8ZcKjpZQrbqsjPXb+7NYytqXIzEkEKYztm6lQ65/sKo5d71nydRLpynZbesQI64THdL+zfs7dKmHhxPeZYLS1EWaSAkomeBRfI/e2L0zvWZT1msZ6mAsRiiwBLHlEKtMuc1skiVExRMAsP8rzUwse97AU0z4LlXRHxUaGEC2C8oqJ7jLEJqnwft6STeB8WSiTHJrE4RcbSREAEV/08t31FB3rnuPCR8CkJAlzjlQO7VLWTjFJFtFQUDEtrQQLshL7+rR/6wfHJ2Q+VlLs8Doh3tLJyQMTJjXHl0tVx7sy5cW1NxcVkwc3t2TM+kbVx5pOP1WxS2W0ucCaXUQrkvzyvUrj6+px+90WN58uazxflJ57QPB0hC1/5kuqpZaB8TdbTny/Pjd8XDvXN3XvGh+IC3RWL+jOy3F66cWk8cfPSOPv2KRWAU2G/Sq8J8E+EMZQJhEYAXw5rGO1TSzR40jTSlXFagnpPZw/YzSsyrukdUojMI8KKdXBJHqxbbQ4EylRBgRdRBLCU2IxV225657QlwEOThBp3YYpYaV2ra1ZpWdC0Mi4c0aV2i9/mYA2RWrO+6S0XV5B5QkCxj9systVXllJ7DO1mTs9LrKsoYAmlrUae/PtLz8dyqQNe3wU0qwiGc26odVwSFu0ziRrpt8FXorGIlEUoTcmMpgXYVYpPbd4NG4RrFkbjEKUFQUKbk0HpfWA2WBpt0XQUKmHNmNK8OPC8ZmvqNF+jAVILBOrWGFuqiggWlj3mCKUWWK46qEN2U/lQyjrQvbYrc16A7h5a2dwSFQAzXe7ZnYdrQSflI5uThW9LqTfuo3/vsrfJ+GfzZxyPWkrGp+wix924r/rmLnOxQ91FNpbGhY9vuRQH0VJKcBw6SlKpwHDapWvDruijz8jyeUmY0TZZU9/+7rfHsy++OL761R93pQDSSs6ePiNLacc4f/XKuLiqNurfe03tk04IFBc7m4aRlapxemH/2Di8PDZXJKAX7g2xA8YTyhk7oY43h2RNcgDvKBJ3U+25rmjOzykJ9+z95XFzQZwlERLnb30yHr97ZTyx+vHYL7zp7Xc/HveWjvu527qdkChLIdldckuhKEgA645gtfUDXmfQ25aU5gaMSv85VxNhzv7lgGM5VASL72ln1XgT+6rJim6DXZa2LZayag2uV/VSR/2wzDWmWOgqfKIN02V02ipqgqyz/+u9FiLay/05fu464LjqnUKD4ORz0wBODIh284156prm8dmNkxDUWIw71edaeM0y2n/91H/MsX/k9alRAgC6I5CmI4rXnFcEUpJVcbl80NqqKp++i5+ZFOnPtvMWly0dbHNo+Y3dOExy/tnSqoqCLeERiAi58ocRPo+W8HBYvhiuLfERIE1gzOKnSWM2VMbusC8RQltR0XptwbUbmRSU9KaHeHhb9VauXNIib4INbBObmXwofX7bDWE1dMegjndp7hmAP8D2w0KptV3GPy1a11yoxgWSn/ewUGruCs8wxc9wOcEr5LbeXdI411QL6Ya4ODslOOect7VrQc/CedH9dou0eFhfnziwfxyXO+ZQuMZ56NCxcXD/YVee/Phj/btyZSyqWcB5fX3z1Kmx7/AhVXFIaByexE6NbfHm7nHlwNI4d1LW1OHFcVt/36cONfsEdu9CmIs8eUs1pdUoS48jK28c0AFTKooszGVVFjh4V1Uu1z8ax9euj7V3T48LV7UeyyeqwkIEb0eeOpCSfQoXKfvDlnu9z6VPLLza2pX7LcEQZZUWVm1Fe19DNzAeWMzu2vPNqWO+EQgTvAgMh/cEh4jym2A2GY+rlIJTSXi7QQJvnTknkwgZhl+do66Lj+XD993Tj1u1Uu290j/bunJ0N222WugyNlKz+FvXnzdk0MKtXMl2U7nur76/xXLfEEpZ6EJ99FDzYrJiPkaS5/CyCeyDOwrGwsTPj3ROVMsHyqHKJOd602AJlYuVBYwQgoh5T9I7k52cHiaxf+7IWlywqWvGrZv8hRZohrXbeFP7ufx8CxbcM0fWsgF7kbfB6C6cIBu4y4c8HIUjKXiXwOE1ldi4qsTR+zpwvHdZ3Jy9+0maJaoVbXhPZTnakuM+7TY2boFrwDia1Gi8ooRWW0+MuSs+hlwaTopJdwhJa/k8V7cC50xZEKtQ3p5FlbnV12tXb/j9u+Qy7XQVRVWQVCusB8LfljXHB/TMP6Da20cUebugUP3S3n2qbKiGoCJNUqj+e++8ISrBvEL3O8ZfvfG6RIq6oYjB7UaLrB/4n+7wuTv7x8cC1N/bvzA+OX5gXBeNgOI12yjYp4FtLKiJqcawT9blPYqp0RlGgmNl+/Vx9M658djGx+Pw2pWxdOv+eP+1D5WCIqrB7n2TchwJdbNUsWxS1yhCGAVkd5x51FdcU+bU7gz/aYwuqle5hR2RayCa96RvXhJf+XuIh1FcPrRWjKVGSxDRFdkWjf7Q1lgHICwkKrHWEdXCaPnaqUexmJLA3VZgbpVyOuznxoEiAYMtdokShI4DO8adSKOp2vD6vSN+vmmwMVtfRAPL5QwWnN97TLYY58a/ePP3Shw//OVTs5T+wTKWUhaxH6hkjgVII//kWM2i/21JtTjrCUwYNG7ULAO1BVTzdO4R8nb/Kg40ZRioMqlJJEkXIYFhpv/MZIWzY6GSTeKxIuhmNhCmLVG1tnZ4U7CIdDptd4zP75AGZPwT1w4BVX76FE9C2JJXpDbiqvZ789ri2LxNi6Q5CSSdnb2QACnaHuD5jvrVzYZs26+fjQgxZkBca7GK1jSI2u5uQsMInySRJhIajcwhmkSL7EIF7N1UN5k74hfNqTTJnDqHhIeFsEVz5zlEDBA2LIuIgnniC31eLdbvq7TqpcsXxNh+XPfapk4me1SmQ5bPtUvqcLJvnFYlgL/63uvj8eeeG6vqywe+vEMSySw0ze1Twq7mdi+PTzR/18TmXgOXWlxWN2V1eVVS7xodb3R+j8jS3KY1uCZM6cb8rbH/1ofj+Rvnx5eY33NX1ZH36ri2/dDYTileAffMWZMRu/FC51d2snin62Tesk+aKBvmf1mijEV5dswhbg3r291ousQNa9FWdyz7HNrGL1NgrmECXbd4eLixnmeNt7EoPmeuks4O92M9UfBh62ddsIQcfUPxFG7mA1MCkPex7nYn9R/PjmDun+OtFAF4Bnhvi6ujfMzdgmqRcR+6KltBFq7KOFoIbjlL6Rf2f+4hN4aBw91oKd796x2NMP8hrlALGU9mu3McdEuNHFD+2YLRf1wzWFSEi/qVuL0Shw/V90CW2HZFsOioAXmcAnItEN3K6a8RSm2Kt4VCgbOmE8T9SjStgfhJY0HKiswA4L1Z2InTWt0ByHcoZ+vSxyIjX5dQksGyKLLgyqEHyhdTlGsbQHeSYik+H6GUpEkLHU3FNGM/FuMsLjARYhN6Q1JtOrWFA4L2Tsi6i8JXtQCio4CfJbRS2Is5IyCRQEM2d5VN0RzqKmMvuJI++/knnnDayfUb15xs+zd++KtaBwHRf/hHY13dMlbUrPJP/+IvlUyrLifqBYflA8hNf7YdHDAJ8SMqy/rYyhED66sqO7K2d8/4SEzu1UPL49puCSDy8OjaS1VOKZb5u+vj8L2b49nbN8bzOiTLqtP9+qunVORNFQQe/6y6KGu9NpWNrz3UhQfbbW8d3m5940ezyagu7sdhxvIpXAbL3fiJ/mtW9AQULtyz62eZesGa+Vmzfr5fpEXW1+7eFHZoC5Z95s4het+6BDjfbKcIfb18zRnagCtlSljFQqMUcCJnFpAV/W3saKKoytpv14uz2MKtrbumH7huFBE6zYepLMbYqthbRd4YL+fzn73+O1vLUvqHy983Cb3a7KsDkihRepPxYKkXnYVKO+r48o9uFjfW02FobeWQLELHGmiaWb2hEPW6iolxP1XEUccTZWerd9qDDU2ehBIVKSm7a2KYwvGPCqVHIwvWSLfjflnp2PSeEtwak7A76PElgtGLmGdrfCmAu8ll25bGxfMCQZXJzh5eVPGy5f1y6xZvat4QWhDsMs4Wwg4fFz7WEZQ+FIsCySeWUpniuHaNi9my0pwEw1M0yTlswTXcwLIiU2xoNiKdXqL9Uz0g+FgJpWIhG2sT0H1P+V0ruvbjKgf75eeeGcu69qKqBCwqwgaYf0u9+7COvnddkbBPLqgKpNw/Jetukzt/B6zDNYi0XghDjW33ravjqb0Hx2NLK2OHCvvdEqlwfd/iuLGk6pJqHXTbIfF7ogLcG3uUB3dCrPIDEkzb1ITgunqavfbOmbGqri079x9X1E3rjXm8qZK2PjxZc69XAftsuC4zbNxFP5u/poWZLeHh6JlxFAHb5aZ0VcZ2qRJdC/Ad7lhKm3RQxt874hvl1ALP7hfR0do77GtHdA0TYEOG1W1OEOcJN5rDrzFZCJGNUAz0lGfOfu3igRlDrCC+dpv0xrYYK9flOm09hwRKelHSlrzXmSvmUf/Z7a655F6+NoaDLadt45++9m+3llD6uT3Pe1MnBB7fdlJAzCYehk8wF550WijtYap9AVM+SFFAM+Unyo9lrppftCnw9ca8NoXcDgslgc87pan552YCEBwpVQpgKAH2qFCanVzni3lTUO2gqQtl1U20S5JsvVn0freSRps50tOJul2QK/NAG55tD5bGx2dVN3xNESPhYEt7hckcpRLhNc/J9m0SMuSY0szwEUuJsUzKuvhe2YCNYTTIb9eSg4dZ7nXgIASva9Jos4JTzQGuSvG5bB2FEkGZjbgoaUqYiDiVGOgUo2iPrJS9ErRPIJSefWacEDt7kWRRXZM2PmvqmPGe8s/++PQ7Y25+cayB8cmdu6W52rkojIkkVo1NxqGu+WDsFU/rkD77rDqbHBG4el+dNW4pGrgu7/2OgPYH1PLmnXLjNOMqGndjXLt8cZwXGH9xVXO958SYk0ATEqRnkLCihNoO1fXWHHGALeSpdmArMWkV7b9HeFfVACaQ1dH7OHBk9/P3DSK2vcbFqm5w2dYSY9N1U+0i0a+2zlEs3dqrFZhdJu7h/ZLz0Ps80efGTMNzA2SfVYzBBgM9tBWWCGoLxBqDrtsYZGOIFjz619ZYW0EtXLleEoqnWRS8tykCtgoKa5oowMIn/9W7/35rCaVv7Pv+uG8aVpunBldtyk7zaeDCUGKB9zTDuCe4pTBfbS4bxKVTR2pbhxgowYbmZAPIpL+tTPJLCqnvkpu2R6VJ5iWMtom3slP8FmryPKCkrq0FDYP24GzCMqM5vM1ZYuI7V2p9DaLjTL1xhFUBiLUbQnXQNcPvCPDcC9cbNgIPk5fw7/z45LzwlHv0dFcB2OX7ZkkbT9KBnxMZkP5c9HifxZQQGl3ZsH13NhjhaTRts8gDtKaQXm/0JnBOuVbFsWnLQXM4ZXlTvxwiJ9dgjWTVUp9cLG2CE0DSTkCmK4vwmn06OCdlXXxepMgnVSFgQR2It7vZgDAgFXh7/dTp8c2zZ8ZNHaDFfSvjhoTDLmE9a+Ai7AetI/WrNTNjv9yTXTp4j6tB4gmVjt0vS4iGD2ty685dvTzeE7fpuj43L67SPQHt66prsikLavsOtQifOz52bT+g2kUSdvevqW77Ja2zsL5tqr/UwRHz0bp87bQ0ifddWeBYJcwpNI3VG2rrVIIlgHiSbLuCZwdugukoJUbCi+vQZ5C1XxDeh8ABg+qXz7IxnARLXMWiMB2zw7FmXFgwIfhk7ScVCZ5dW+640cl2iBvZljxBJc7K6k1Z3uVuu644n2flCgYJbSC4VO9d8hPJBnBCMeeX82f3L8qPagg0U+j2Uz1n4T0BrSQi/ivvbzFG9y8c/IIH1qZshyyte0oDBbOJRnbmPTiNFpWHN7tUC5nurOhDTRBESBjJ0r5ztFei3K0meUOafENh4g0t1k3lTG2IeDivyMyS0FD+LegfveSIjtE6mg6qhO7nJ9pyyt3hILeJH3eFDZIqg2wO6tNMNW3cToDiRPOm7pVNb+MvU3Jnb56d4Fu6NhgBloyJb0UqZXo6mmhXoYWfteAMnaEilO2+MkaETUclG7ub4F1lujfw3Zo0bPLgFr1WwRqyNhMmbzXSZAysDWtkwWtr7K6rT56QMPkBAd0n9yyNg9RTkpWzLtfpqg7GO+c/Ht9676z4RVIcKBEsMf3brXrb9wDo6eYrt/We/i3euzUOar4/I8zpKeFSyxoPAouONBdkNX1HzS4fqBjctZuUn020aZdrFKW0SBjpiXbZGtJcz8mNj0sdYLkFPesbQRy3judtaIF5YW0aK0qlzszzFMtBwSY1heYADUInhaVcHjbJxIpJK6ZYQgm+2M2GbMme1IFfE8HUNISCAuJNeGeUYIq7aWyz9kfzj9p1a/cw0cGMI98nCm6uYJXBtcLVfxM6iKkyOnF2F8M6j+CKxdXYGIbBbJt67jmvvD7vEe2rf/X+H0yE8Ow3n1r07RsrArrLTWtf1lKXhbLb1kXNgnXw8kHiQKDdLd0TrsVCEsTog6vld4QGa8fulUh0tyWUbqsJwG1FhTZEnnsgySWK3VgSULqgdku7ZJkIWXJTyjssJFqC0qa1cew0lBmP0LTPPBsZsQkL6ZNSpPHXm8LfYLi1lD7bBDh3ui2fu83qBjntTrXvPYNVtUBpLcb17pE9XkI8Bt30UHnTGv9HO03bT9u9K6whAi6byUqCsPSM+9abuA/bdAyJdnZFw/68D7k1diV7Ml8SRguyXI7q68tPfGY8Ljb3oaXdPmAbmterqlbwrsqVfOu9M2qDpTUAOyQJlYojAmd20W9Nz2nFo/Xcd1+F3uQmHpewf0blTA4idKSA1rQ4l+R2v6qCcKu6zjXRDLADTZPQ3yYkQY3Re8Utm5JoHGuc1BpZAIS7K6rGAWpWP793S63Cnnh2vsdti8IJhhJAWHtNz8w9ES4oq1ZC1rsI7SqhHEtKuJ0x0wpW2FqJS90EXoPTGme7ik1EZExJ2uVZptGu/FwsfJ+dnC8rC4Pw/Orh6gZd0ZV90ORKKyF4WHrNKidjS5Up0M80G63sFJvQdNIKqrvs8Gy//O7vby2h9HN75b4V16E1UFsTD2lzp1y0uRpOzqOlIuwGBmclq5FKxp58rKRNCaLbwhZu6d8Gbb0loHQ8x6JwoEW5bCIdq8SFtINcNyJJRnmwzjB7sbiqDERXpGyTlNmM65OcpC55gTBBGxg0Lt6JMR0tSjN7Jwe4E1xL8HSyJpqJ6wKiRhuHp+QoCkBiEUJtxtcBiZ7k/8LjmrDdS+jQ3nqySY21ZTN2oqjnywTAdElpXKMtId7bY2hiaB+EVCFMBI8XY8ZEtyDTzwbGBSQf1ti/8NjJ8YzIk4eou6R52tQ9rwmARij92ftnLFjuQ52QtbghV3AeawkrR0JpXUxwomrLd5eVS3d3HBPI9MKBveOoXDPcu7tK4L2oef+OrnXquhJidwvkFefL7GlZZT5QhgwiaHjO7LVUZvDB4v4VIY2ViYLB+sFyoPZ2wu1dWqSjph1x5fPB2iLYOoLFocRijuWZRGwzzy00GheMq9Wf6SoNUXIC8Em/KWwPgc7PiazFquJrXLspdtQW3yRKpvdhrQGLhAQZy6bz01rB2WIGu7RLFkqMLTWtGQ0nXCK4nsnnrwyMQByUjA4s0AKaOTGhl7nxOO+PX39/i2FKCKVJyoP9YDRiRd4MAMaXdhmFEjLTEHr8WP9cOECiIbKYwCBycpWyICtKFtK61ktlxUQFsIenMhcyIyW6FgC4EUryMXY6hUCTz4FvLekoWMzSOvL+OXWxk5PE33Yr8RNw01GiCeEsFoO1EwthrGGqbYxZVGTLzPVyJSYgdFVzjGUfQNVsbF2fjcEzmsKPee5DlQ0QElyVKnVEsyMjcR+NU5Rl1CkHTUDlHuAaboRAmBkBY6sh7ZgSnQt3i8OZTieJ0BmXQHCBCxawaiWD8NYYd8kCEcVyfPb40fF9x46OI3LhFiQoNjWm62Up/Yn6v2El3WUt7Rrq3lJKuNH35XpviEpAatv8hsiYGs9nxN16Ub3tj2ioi+LF3JYLdlVRyTPCCL99+qxoBTp8xrzyDMb09Ll0igmNBBwMjloUgPaFqzVOrZO2SiN0ooS6LHBbDTm4ObStQFkylAlzgfXFPYlo4to2MB0Xanrwm7/G/mpog+va9dI9blNpASqGFRXWV0qH2Oru5HKeZyZBdkGCmmdcl+C392FIpCpjlqCJdZ0zhyXWyrMFWiKOwZXc5QcLTPeO5RjFxj5tXC1CPzQUJhoscxKJ0/7dxDqVRfubW43R/Q8klNK8MEQw80MaM8IELjMWzw2MhUVOfWwOX+MsORROMkXag5mY46MNrfdviCNDDtSGNOqqHLwNWUsLClPvvStzVwIHYbRLWNJOmVlgUNyLFuAGxgHK1X8NENJda5K7HAAAIABJREFUT/CDqxaR0wB0Lyek2jqIu8mrXdG2jmy1YL7WgWbB+Hxfr12ByXNw4H2/iozpmuGz6HngXOm/tsQgpvGH3jAdJeocwVl6xLw2J9prwp3RmLrKAeN29ISNWWvSVmsiQGSRKzCgED4uyU1hQAik7izbTRgnWfMcUJ6Zg4+YZDPrYK5oI3722JHx2cdOjKN7VXPJOVX3xjWRKt9WS+8/PnVGvdtkPUHYIwoItQAXjuvJQnogBUNn3e0a0z6F+x9Xx48XVODtgIDsJQm5u7uWxu7HnxnXF1bGr/3BfxQAvam53j0JeyOUFpVczKFzd2E0N4eKta596LnwnFY2v2kPXcu8o42iJUgRgYldvx5+U+M9qUXUkcxYELEkCjaqw4s103WLWBv2dCfDNqbVeySKJB4D70UZJlCR8rXc20RNzYsxLpSxBQdYWOdUZh9acVZKUgRuAOyQMHGDZQlB+yhF0/u5AfO2hpmnTua1x6D5InGbRUfZxVpO04/ZJp0WtlJOUCb+9VaLvv3MktJM6hB3LlCbgBxKrAfwGdRbg7IB4viU7YLJYbS2gH1cwCMdb29rYm6DQ8hKWpNwWifXSsJpUeH2FeVI3cc1IDmBwwXxT9ZTR+hIBaHjCUzv3CflVbKxskHaZOVgckCbkMZCsGGo6tfme56rGNPaQD7w5aPHJ9eGlIBpHz3V/9oUn0Z/uoZ0XCvhZDpYTAXRDl52tTRHsLcRTGh/XrGQKkJSmEd3QWnrKyVTYiFYQ1aYtwVx852aB9VF8XzoCuMzoFwFzri32dG4O1hQ6miyX2N+bGlhvPzM0+OYhNLu4kJdU3fcN86fH3/60QXhfhqw3LUdOvRra4rAsf5YJ/rvjgSSIG+B54pEChd8+uDS+PGXnh+HFcQgovVALO9rSjc5p/K8r7x/brz9yhtj//I+5eSpgSUMZIDsWjtbDLiXFbLvQ+41qHrTPE+s31QB4JnXxEYP4z8KMeBvyKtxpRh+hEzXPppGWmNx8HcEyrqu1RhqbOEomCiE5rPtHLcEbKcVevCguOGpd50KF9MyONQK41rsr86R8/7TmnZpFiyuuOOJAk9cuUoNsRK1VRUXLkB27t37NIGM0Apmk76b1W1L1IGVCOzZSgUkaD+Q4Py1t/6dn/rR16cGdP/c8oshUSFQGFVplAazW2BhhdjVcf6ThIgWlEVo0KwXMUIp1opRA70XUx/GCFiSkumlaeEibR971FsL7InkzZ0Aspr7hDe1KXDdkO7SnvOiDLSGSO+0mNITAYBl50MezRjhWbVs7M4ka7uFEpLNJDn9NzF5C9xsMDPgfSXt6mpN9WexGQNCDA3NRiI651bfHLRikTfA7M67bh2d3LvdalTfRd18MOTuoOnaCnAoWa+kNsTisyAo070BUjcndKXLpE40/mHrgo2IgC1hyHpt4iLpQO+U0D0gF+yY8J8vPf2kGNkrY9laX5iSEnnfPHdu/McPP8QPU00kWcYS9ndJYZGygDDJxYm83aGciyoTKL1tHFN76+N7FsYTRw6MgwcOKrVkYdyQiXxVlvAtueYfvvnKuHbhfHhGzLuug7UJkRSBtCbrAuGxS3NBpJZnMx0C4VXALB16cZX4LHQVhG4nTjOodt28xhoT68e/VVl/bSU156vdMvYA68erBVAsz7RWbwuHv6fjSCK+DYgjkBhX8KyU1kE5BqMShiZlzD5JdUh5CJXqYcGt56IMcsMR3vPGIJOIzTw7ym0OYWCFFjTdlsvdfbw3q+Qycwju6ayAqtJR9AP2qDEx5gVhrwGsazy4zr+51ZpRIpTadeFB2MwInI6mORTuxEVa9lSfdj0IDzjNqq+IFm4H+WuVa4ZLgJGzHW2G26NFukuNJP0OcuQuRdzmcCk4VLiDdlsqeRYzuX10cCdAVjQT+E+ZoxNgzwsZwiDPwqawz6+xd/jUi2yC4pTR6g2GWY2mc9QrJDZeCUun5xsLn/SYwotKe6UPPIyd+AQxsUPpZ+MicNhg+P22InGPBXRb8IEfFM2Aa7RQasBztipCN0QwUlUaj/fHIsgmttvsAxmh1nSNWBhaH4BVCZoHt1YVMdscR8VPQig9rtrb+xbEz1H1yqtqcfT62XPjv6jX2zYJDFf7pnYUEUPV7xZdLEnYlNZ1RGoFQGgclMt2/NB+tf0W70zvP3T0+LglhviSKszd1t+Xtolq8Ma3x//6X381divax6HA9d2jfDmA78yHXnLx7VKUq9qE3imGFKoFBxkhwaMiVPgaS7lTOXLAeTm9CaywXK3Gq3Jog/sxJgRQrNNOmsbFTlQvBdeSuNuQQWOCOTshxFqB6nn4HQohhNYoNISKyY8aZws2KxUL3gDOWN7G0vSZNdEWQpYMZohAs7rR/8LajqDqxhdd/M+tvnyOax9zVnANG9i3ZZaqAVQx4PUbp7ZYlYCf3//SJGwcF2Da7XVSQrYsjw5bRgCkgWJLcvuo5AvVIWmCGBPug4swsOWkQ2SXRNJdB4Fr7izAMxOr9ytkTW5ab0YIgKlWkA0ZgdG1mKcujvlFKOOK1HUxtWmrouAMXd2vrR6Pobrp2k0yb6mEo+2OpMhw6J0mAFiKG0HJEr3fJXM15oCfU85XrMdsgNbksTgD+Fr4ASgDQFZks0HKtti4fSdf2mUAIC4rKlZjCvA19tRWQVuSYBy2HAHD0ZrqYBKhtGN8UVylJ1WSZEUMb+3QcfXKtfG9D8+Ob6r64z1cb9ZOB2WnIqJ31CjSHbeZYGFKmP1z9yTkpG0uX7o8jhw5No4ePebk4MNqy3RdRMajR45K0F0dLz57fPzVX/75+N3f+72xb586oUggMX8mParE7pL+7RERkD5xt0W8bM6bLQWwvbJ6eBbmqXPV+D7RpylJsa0WTy6C39cIQdUuGlFZKBAlNBof4t1u780OdtQOXlSwotvC4Tq9h7GyNigE9iTPwJRwPYRMzkPKirjeN0LU1nuoBghP31sKkPdiLULeBO+xKzdz7yYddzCFeWj6QisfypTgXUwjsVQQoJSOhGTNTeYnsAXP4a7MCOXyin5lq0XfEEqTF6Z/afSYjrF6QthKI0hMxWZQN6V9wijFPFTBeJ6XRXOBKT4/AcsLhAY30WG6o4NgU9hCBP+qqPIsKhUO/TesHsLoD+f2sMHa9O7yKhx4DmgT4xIxjJCKGxCrp9myyW8rEh9b2BG0YAksHkIOV6GZ2Yy1Q6wmUfIZwtb+Ly8vtl3GzJPdjbIEbD3JKrH7ZqGbAmSNOUyAcmNPnemfErkN4POZRKbIPofL83Dr6iZmdlspCzXmCgtLAmaH5nFJrOs9Cut/7uSJ8X2iBhyQUHpgoXR9fO/M2fEnN1SSBbcSTIW6SKJkSP8rJxG1oudz7RJ4ZXfkgqyPM6rB9NGFKxIs+8eKmhIcUzLvU2KMH1P6yTVVIXji5GfGv//93x9n1UFlHpyt3GYEsg+XxoewWj68MrbvVnVMLHXtAebJc8y+KOyl3RwnnJYgT6QTWEGHHFa25qgjjy3QnKlf+xvBtbYWdyZCKAXjWtgz18GYhH1qvVZvrsba1HUbgG6B2Wcnhz7UhrjqCqTg/ur3/RwIEF783KH+pid0dLHX3fNS1j1WT1chAMQG2zKNAEFHK2+Y5IU39ec60ubrQgMofKrxLCcNY/nqWX95q5En/9Hhl/2AXSZjobRIDIQQJJPuEPJZS9ymCrTbkPbIdPIIo7rdD6dY1CKHaxRL4Q5hfoWAw5CuRpO6Y4PHXggEiH3i6TV60ZpZ7qicFn9NoVZK3Db4nUhEhGxH4Fpj9EK2tkNQ8LxtsfgglHuFjDHgXJiQrS8Ws4VdPV9C8wnDJ1yfsiKeQ3+mgEYsyoqodEtp3Jl23yzItQabKltr1k7hd7itYBCdPd9zSpjf8L3dtgDkzC/P1JgXgQrcZAP3CEFZSkviK33h4MHxZVlKJ4nWaLznxCn683ffHa/IVdjpyCZugOSPhBk1r25zkAkgFEZy34frwXhX3VDOqFolFR4Y8w7AWN1rN2NwGJ3gRZQUFhGYCjgSazaxDDXGXeobd/yZJxzZAnzusi7mi5W2R5A5+ul0F3C98L6wopp3htXQofUHkHeZxyJb9uGMhRQem8sR6/pLah3FteD/WM143xblZaKwkpYya+2yX7h3l6WxdcqeKR4b69KWLPsBAmdbd/G2AyMgjI2naQysH/wxFOttMgrwEsol5d7tRTTQz1W6RpPhAxSe5id4VgB5M9NtubfrH1jiX777uy1bH/r6qQHdv3DwS55ga2JDI+F/JI0k/nJC2ol0PIp/RJMhPqZWlrEmHLSKHHU5z85gNmBuiTMFaLlODn/4H7xYSP7dFSWga8W0cGj3psuN2hKy6zZtdc24lpRQykO0cOV7BK8FY1ELDJJb2yZi0iB/QOtpqgNj6shj0/bZwGEUp4ZUBwx4X8DyuH024flZc9JanDlDcIQXk/1QkJDskiquV+5Kc2d4Jg4SmAzPYLO9wGMnF5e2bgzMiZ36bxeRTLlWm5QSkau5W8X6XxLh8StHD44nJQzW9L5L+veHf/XKuLDvpDfxhkFg1hGaKzwcfqTWUFEvND/kVp3+4JSaDpzB3LAbSCE4+GY+mOB1yomjEiOPuCw6wwHhWKw1QrYxPJ59UZ1VDj1+wkKJCSHNggOEtcq6YCXwrKs0rJzhALU1xDWa0NspUdtMwIw1GSwlrg4CkjnkwDpYY6GdtZnlQrEefX1jNUWyxI3j9wigVjhtFVtgYWUi0VEZtr7D1Od7nhmBw8/MQWO6CF+EYlu7icy2URCumQVSWUWGD6reeFci4JrgaM5YsNeQ/dX3bWGa8jr5/a+8v8Wibz+z+8WJhGVRO5O+zUkzpOsBo/U77EkZjQB4cbsCFJMIGvelrKoiK7YJ6c+zUPje0qw+ZGVFzCY29maIZRVrw4e2TH/uaasBi6ZwA87EbEsj/hYgMYI17wuuUArK38faiytnbhFWEdbbI0LJQqC4MrYYe3MYq2iN2mBsamgba2OjYR3ZvU295AQKIrgQSBMLDCCT+wPCsR4aAxuY92FZ9HzZutODOfewrLqsX23aMtd7Q+oKiqDpgNFIUnDy3NrV8YVjK+M5lcx98tBepZMIG1JqxP9498z47nV1H0FgW0BXGRDcROdeZY90lAoy4HUB5FcvXw7exhrg9hMYQCBoPDfXV/ETPLb1cl2wiHusEAtJqF0Rd+qA/rF/HCmCvFlWjy0lsEyNa11uK6Tcnrvm9XAvhHAnafPe+1Jo/N6uov4LnsP44+pDmbDAwg1C6BRhNdgcaxn8z2F4UT+olkoKiV36sp7beu+onlOccJmsqLNrUze7PYhpPfmmFDRGxP2bTc5n2RuJuGp8CJxSpM7j1Pi7Qmzc22oHjpIzLpr14xXLuqOU2Vv9u3/+5hYrXfILB76YQ1oWkvOCjO8U/oNPajM0D9G+O5Gllup2kXSNPviE0h2WNGUgIK+BV1yk4pCQ7zSnSA1/74z3aYG0ao/MJjSwHKutMYj+jHlAund/3g0zjRMEsG/BypOkzEVyhDqKxXhs2nOA+a80mbUKRD6zc7P5bLGVFkPDAjja1McUN+GNLhxxLfi92b9sR2MNKbvha5QlEw5OyJCOjlTlgBwAgatylRI10rV0L569Q9IWNAgHBHrM24mb2kD37KExOK7s5h0qxLZdc7a5cXOszN8fP/XyiyqPe20sq3omWM66xnFV/KJ/86en4ypg+NiFE5YiwcE4N7C2sFz4ez0bc3oXnhCHRFEjb3kwMwt1CV5ZZxAJ4/RGUSzJYkLZraoxAT/j1lGzaVMJv3HbY10YWvH3CXTwMxYU4ey2cphrhPRNYT8NhCfokLZSnV3v4nlWTFnLVFalEcRuCc61CdsfN6r3la9hpZPmD9STipIu3poGxH7oahiuOElYXr+Hh9SWb0qwQBYF20rkzKlQUlydZtIKhOmbBEA0f7be8VzYX1UYzsq6+Us1xknk1uRe5q3Pdc4yz8mzM0+d5MvZ/pfv/H/++6OvT899k1Bq7eu8GD0sLkUveGccxyyuSnpoQxaWibXQqk6y5f6lnnJ3l62QOxE2rVC7E7RJjrffpMLO/k4ELo0BsxEolwtIGDJcpx4EsLaGKdcHd9CavADt7glnkxYLB41ZZvzEMkKgFvbTRdKcj2VeSEqdNkcJzInxcwg7X6pD7gHZK82kVndCtSh8i2uBgWHxtOWHYG1rIG5rOFR3pOEnh4d1ARNBSJcWJGrD51x3qAQnB4LfteC3+63f2QLkIHFN1Ry/pwjXblG0/9ZXPj++/3FF3/ZIwOp9QozG6cu3xm//0f80uL4pq3ezymgg0l19gZQajdPrhiunzy3APoYICP5VhFLLSoQLFo+uhbAGS2mwmSmK4C4ypX7eIKdOrqUtV+ZCawP+xNcGh3mmhd0SSmVxTebYVk7tKFtayYVEm7bFxd+5J5/B7XLhN6x63DDhNo5a+Xmj2P438JmxWtlWDW+EhzFAWVFy400yRoCgQLGAy31DoXPPTjruDRvrSKx0rSV7DhytlQr7pFNIoiw9mUk013u5fqccsTccUdabnCalZ0DZNRSSuQw1gVcnJbcQ+rVTW6xKwD8+9hVbQkS30vgxGrnbtPTAU2p1Gk53HRf7xgvuO7+uTem6ND6YiVzwmrU+OuJkSj6h0SoMb7fGwoLNEnZtwLw6pLK8AH+T/vJwK6NpvaZkm4daH1PVFowsDFt4WD5oHWuPTlZVdQJZfG3ROermusphYYehm2dot7O7kWSTxaXMwQhNoCMt/G4P4WNTBrJZnUpRbmgLnJ6fFpZd3AwMz5ZaRYDY+DdFBOzi8B1RZLMFw6AMrA6+XIx2Vfhs90G7LSb3djHqFxaURKsWR3cVwTmyb2k8+/ixcVydbq+Lh7RTBdduq2LDH/6H/zRxC+zC0UYazE33IWfNZUcQdpqn5b17ve5mjutgMGHGBlFWpamZp0nSbc0Dz43m5j1+JgsI/U6lVGyBVrQsGFpVvSzF5qJoZfG02+NcsbpOu8XM+QGVVAG3CXUDusG0U44PdrnjbIreO+TvhZ+WaClKzix9BBzUD1ttU/Z2W1W2ZBGGKGVmTPsPIch8xBrKHlkUS/7GjesmXjpKXelTvecTBZ5WvWyWOpwuY4v6j7nDEusXyq3nzXw/ez5FwCymezIbUu4k9dJihf7qB1usSsAvKfo2QVnrCbv9dGsZHq79XBZy1pXxYUOC18GDPOeDrP9aiFkokDWNZtXLBx8BJFfg0VeDgnbBvPBh03Lo2k1z9jyCzcBucB72NCkpBt1LK4DfeHOjj8oFSGmTAMQcnAlugeCpzRerJC4rz21sSNfo2uWzGy3mfawpomixgmZcRw5V/eNZE7macmbAi5g/mMdxbXYaiL9tsDImoAmLdTg7CGA3ta6bFAUxpEkL0RjsEhVprvGO25u3lMGzLk6YAFp1PFEm5jgp/Iaa208++6wIj09ocCrcL1LrN//4d8eVK5eTMKt7b9KmCAyDSGlpYxeqKytj2vkmLYiazNluMs/XQRIf/OLCcTiZ8yaTPmCPyM2bjSzNYm0T5aDnxoVrpnS7tU3BiGtWJWXLBU6AJvSOrlWdZo50MgnZkJzCxg3N97eAUV0pF1KrgAL7uvdT1daaKN6yzrxvLRhSVYB9FCsxCpH7RRhF0ccyn1q4XvPcxIKjwerbuobnsVxEW8Ts+7LuWsCmCF1qbWUvtiscKKFd6Abf/9nrv/2/nUN+8am5bwilLtKGhnW0wxI/rkgmpAuhhT3suSqNOAv+cnh3iafE5LSQMgCHMIrhNDmgLO0DirIVXmOpXj6yiYyW8olKwcXpshXJPar6yvX+DvcilBhcZ49zSLv+dcLCsbKaVNngYGsormM8QM+eZMhEMBq7muW68N5UkGytFg4Xbkqb/c2utaCs1wJkOXhK9bu2rhoL6TlSzDuWnd2bcKJwLbpccXfmIPrFSnG4OhMdi8o5dGUhuma4s9VkAauC1ZIEEwzuo0ePjoOHD6qy5PLYd+CkQuJHHen8s//62xKuCMlUFnggJj5CiUx/J1p3JMtAdgiCxuX8NRidD1opDOYIQduWSUeCIjCzzsYlTSeL29rkz7CsO9dM+COcL30I5cIcEH1ydLgERazgJLUyX33wuWYIkwmVc7/UoQoGyN+w+ANGx6Jqi7sjvcFOvYn9984ysBAs4L0taQsMjyNWphOP/eGA3zNbwmPJPkrSN+PCuuv3NWkWRdrWOXNiSksB+L2/HEk2FhorKRE2tWtX9VA+w97LPs7Z5v3/9HtbTCh9Y/8XLC9mLSC7A23aMqWaXGceI0gI588kKfJwHRGIhkwtGtcQLm3dE5aNFyIjkTK4MYlgBAtpnKXTKtp9aw5Q+D8RcmHC3p6waN2qidw5zNs6JDxYDkATQbsjS1wpA9gcJo2gtQybuV0KF+8nEbU0YltAORQJ+fYBcQUFXcccGqs5hbgtFJPX1pYaSZA8pzcP16kopW1L/Qwh1KkKuh6ftcLwRk26w8N97AImgyHYnQRE18/dimlSm0cjow4ShNR5lffdu0ttkVSLe7vSOv7eN35mfKgmAVeVyf/sMy+5PO03/+R3yl0JUL1TeXKuWa7kxE6m3RTPiVJ+PBeuNfdKTaJYqrGOy80C8wLfsYiN5deCIXsq+wUGtMCvScY9B6j5bjncXTurc9VicfC3uGbhqdkN15y1MJkKtWBBdsv1H+/r9AtbLCXciQJ3BkG6wUzvt6nIn+ekctq4f5576s41tsjG6vpfcSmrZbsVY4TjXrm/18UP6307G1RpyxDBaiKwBJ9z2Ar7bUE8W+3CHXJn+ITtoTQxmPlua5vP8/2WowT8w30vTTbIpOSGFgghhETt3LGdcsv6gGeCs1jtT7MxXGzMNVuqZCgVBbWAPpRsPv3XKR4IkAcVRp+6agElu0ZSDq2wGZVbZTLBLRqr4t7Oe7JsK8az/eXUbEYgNCk0B1u8FAiBaEKH5LtJQDALaysOnqOPRRnwAhbxDRxDn02vtXBwGmcIsJkqA3HNgjl0BGgWV0PVduVEtGUT3lIXmsOqyJSwqNWbcrcmeXcV6SnQOpUNipQJflaaFisvGeRwbaoMBuMl9C3Q+q7y0RYfKL1DOYdvvv6aerldH//k//4nY//xw8KNVLD/vkq83twYr735nfH+++/LRdI8SvivrYtPpKiYtSsNArSOt5RDN0frJCJIpL+URu7nMyBfaDd1kiDZMHftcrUSALNpEBgriQagCGEOfpekidJrxelAe4iVKL6yWEhnacHVKR0uI1IwQFs+qTUVK9euqPdm43LZR7EgUqWSn9M8Ml1271fUbhZgn3UrOxhka09jS9J6FOXDFrdPj/dkyp00hhqrOsnGEe5uREmUWvfGOuMFyxxaBS/OKh5Bl0yGGxbFGFpDGwNdQbO7EnVhvH/x1hZrsfRLh36gog1V4kAbnk3WEtUaxUBdSoCat1HcFTaFN6Pe7aZ3msDbwolgYHf9op7sthTaZDfepEhQCsilSYG1cG2QXkh+5vd9wDts2tdtDkncvGhm0+9nSpoaj2Ghy4JhM7YG6Wz+LCHJ8VU8nuqC2hgm8unVGfdxi7Ae4zJ4Q2LOW7tWGNrWWTQ+YGa7XGzUZZUKSe0ff9rXYMN3dHNSSdCZ5qTWpHAYn23rlWfHmoIYiluAxcj7Jmkt+p21YVmKPli6hlOG1MKKCg2vfeeVcUsb+5f+0S+OH/rqjxjf+0iVIt9+5x1t/ltKZVhX2RkdAt2DeumsE1nvJvPZrSTcPj04ra3T1SORM2orcW+CIHnFdZkCutMOL/6r8CQTQdkDvk7mpy0+7sFBRPAn0TbpPMyLCwtW8nHTU8xirnmMRR7MbmJ5+KZRwJRVSYfcqTXmPVXWp0FiAPzyqRow556dAI6Aa2ueM8S5oY53u2ptwdt110Maa9Ne7TU3dognUkKMNUZoI7RIKTKWRMKtLeoEFppy4z1eNzKNhkBD8bAIIrm+d+FLzDCKT2JQRNSb45+/8f/W+jz85VPDlL6xEp7SJLxem4eZtCAh6dCmcDKSCTm2q5dwfWUj27elmBiRN6yQYmsb94lvnShCRceQ5tKg5rjA/8GlMbg8LV/bZnhYy7FebPFoY97UZNoFKkzDJjzAud40wYocko01148V1zHuVwObLHrek+aNAR2bizJTBkJjiFDMfE0sIIRX0xUkEAJMp55PRymbK5Omg4D+qYLgyAsW1oz1NtuCOkc5Qj80jWjdfoUIivTxmfOB9/jLUuo5JBHa5UzEI1qSoD31zvvjrJjYX/rCF8djyk175dVX1S33krAjzcve+XHs5GNjp3LinPIrnPCB7kO7K6YpZV80Zs03nDR+Rwib5+B5G1xHoPv9FfXpA99WkoMhXL9C2hR/s8AqUmqSXVNjm2eydQLe5/WasrR9IMsi8DzUmtuyt6WT5FnXIqooblMK4kZNCawB5adr0nunr8/lKSzXCsMYksYLnmdrxex+ql6wRhEw3MPZDI0D4V5a8adedkfaAm1kvEwc88z1qQkW8D6CrK/Z2OUsLSfvS4TRbp6uQzSR7131sixr7k3pao1u/D9bjTz5iwdfnhyuR7UxA3d4l4m3Hz7lFHnj4dposbtyon/HJgVbKkC6D1FHXyY1flxAv8LpMxuTw0RYmxekNBb7ptyHaNe4Ug1wdkE0NoURgeov3+DfbBpJYzj2/XkOa02eixSWWIN92KclWUJTSB3oKa7Q5LrmzrhsBu6b3tdVC21pFjDpTVMYkt1E/b5/RvMhhPqQsCk7hcRVDzTO1nxNTnXenzUjkZUI9hbaneDbLkFjPrhVlD/duLmmettz4/qlK+P1V7479ql8CAcoXV3lnmnOdy7uGEdPnFQn4MMSSgr7qx33bULqZkvjgmXeNtbQ3jlIE3eSuSSloq1Aop3lSsRSKrJqWYDP3UikAAAgAElEQVTJlg/Tnb1ChKmbT/aeCQgc4cVXwH3AgEAGldSrEfC9hQUCDCAcgisFBokMl8C2G6ZrsHadEhSdFWlm4YVraMEea5f3NVYI7AWvaB1LUtYL+6qpBlbi8KhoYAB1opj7bam3sOQzWGc8F9HaFuItABvMbpyqMaAohZpDgHV7BOm0i1LjewQmHg0dWwwvcMiMdwk3raABXDLDLroeQumX395i5Mn/4/BXJlGvls4NzM5aULhkJm0RoevwpR6UAzSxdjjgtkuD1xjELI3BQrQWT04O9a3junXkyRE2TSD+fuj9ISmyUX1ZuBsIlAJ/+WxM+l3FDwqBMaZ6wOsJOM54LEjrQKOlmyOji3NvV9rU+5qJjPdAlrjdUm/iur43bmgQifTIAuRrgc2pcZN0C28wDhTCSPcmwoP7lnSWRKlchM2lLqbNGXiuBv4Tci/CKsB5pULsUUSFEi9YUI2NYFEhoBvkbVfpLngZOIWstNsqK/JAY3/vzTfHpqI8S/oM+AcHSYMam5rr3RrnZ556ZiyJ57NDFhP1u9Ohgz1A6VodArhrJWg6CBABUlwwDZqoGzwncAw3s9Szdkfatuai/GLJwXjvgxccMn9rOgl/w9peKCHWLlHPZR/QtniIHraLE2WQQEvjlWnqGYFEXh7XN62jFJGbRXCAi07QWGKD4t67BbA7WleJv6EExEqPkJIQN0YV97Dxr8ZsG5aw0ipoIIo/rjC/Qxm0wOoIKNfmmSfkUluTRIG1PngnZZ3ZndNzIph6nFimEKq2nFD6xYM/kE3gZWmMJCCtJw4Jy2KWa9Wcia4RNCFJVtRFtro+Mi3w3wX8uXYX5DLIXO6byy40/lFj6E1tocZ/pR0S3g35qzEvBJK1hdM9yqWyexHcaGJ21+8y3tR0ssAT3mGXVFrHjQDKkmHTBkdL0ayku0ytqT44rf3pZ8b7bCmVUJpSEmLKdyItWnZamTLEVYPohak5cRccj/A3ws1gPwcm2BaWpA8/G82CVVq9hJrHVWH5PshWBroOSNBOvX9N9ZIWdM3zpz+QC/f+WKDCgdTJDqwpXEsFFrZpDIeOnRiHjp8Q01p/wz1lNDRYjHwXvhKLoi3lgNYpKdM8oeBsCWU7msnst7ZnTcotn43W2fK1II+FOXFn6xldpRLM0NHPHNpUk0hk2PspxpubFHQ5m9n7Iyy5B3XOu1a297Y+b1LizJmIso5CWqw63qxB0y74vpOigRbwHtwEEhxIn53FQ8GtJs9c+72Vp3dmWeydvdBkWuZvUUx2LDYHUVC8CEtwtFpzn18Harop5ZQC0xUnCHvzDIydHELCEb/81pbLffvyhBvRrgLivE3lHMgUE0t9o5C3WPQG+5pPY1dBG3MTXpNzzxJpymGLRu+QLbuFRNumDji1BV+6Nq2BQn2OCnwIkADYqandAqcrNwYzxvIJjjUx49FWWmQWmN9NytCy8OVgdIi9D7gPXuFpwZiILMWaa+20W+Av14qWy7zM67lNigO090Mk3aAByAZrU38pnCZeWDZYYzduKCwMedCRPLkA2jho7GYZo/V4Na7SbqfZ+FUkv7Us8+bIUVlx4CgLsIg1l/c52NxHgvjKxx+NN159ReWIBXwCnNMsQKVv13CDJajmJQiffO4FY0r04AMYRSAhmJwkLBf8VnV2Nb5WVmqXlQl3iems6Kb3RFwwYzniGTWwa+gA6oOEDa6nsZmiYsziKHFx5NJWuoVTVSzk4kW2wEvUN4RHmhRwcNMhpnLJfKjD/TLu1kEWOF3Oe4yiynvuWCm4lhLpLfDw9Dv2FWtnK6Uit00adgJ2ubCsm3Gi2tvN4A4OumFXjv3dBfliFcWdbb6f95ES+Ww56lnaG+hoH65kxpszZ+Gk97JXEeAIWltZ7FU30BT+pzkEa/zVt7dY9A1MybR4b6AIoH7gHKhoxQWZ8PZxyyJqPszEIrGbRqRM/JpKZg2AGMC8/eV2CbEb5zp1xZgMbaPJ/Ql21Jnf7k6bMx5hY85PCHJgS+1TJ0RcuVbFUenQeSIRHcIP16aFRSlUA6Ct3TuyRu2gxXkJ2UrfaBJj8t5wmQJqJok5PefiTuR5O60mxLq4hmzAVQkg0y/KhWQDNrZgcNMHBC2I0CN/q8B5LDWA/bKSGIdD19LUFrJZAkcQu10zQo1Q8aI25zYUiu1YHWpt4tuKvr3x3Vfszu1XpGxZn1sXTkQlp/2HD4+LV6+Pzzzz7Hji2efGXtVe+vDch47A0dSSUiQL6pp7kzIipaR8ILQ+yVusg8M8wIovJnt3r23uUJP5jPkhyMvN731j18sBjYp2emZii7MeLv4PgdLBkCZuJt/PpZOxqFgXu+3BVng11pkIWJRZCw3jpPodFq3rD+naLt2r+b4h17uLGvZ1eK+fGdVt2KIY3CWUrPjKIrTFq+/ZA8lVTGTVhee0/7u2Vrt8DWq7ahbzXmk+fa9JMEjP6tIueowbzg7I/rNFqJ/YDzZ0sfpw41C0vEvP+utbLSEXodSvFhiY4d0bPQeHxMiUs2iJbwFUi9mCypiI6QCJshnE1aQ0uN2Lng3AAUsCYScYZiMyU1Nf2pYFZDuAy0obsTvJmFgEvZ2CYew28BUvsARE+979bI6A8DdvuACxXZqC9yCUOuG1NUqsluqBp3tmQ0eMNVbWUUYoAeEtxRpgDCsqyk+P+MbobB3oOeCYdB2o4GRx7Rx2N0gbomG3Hm/nGqIdc4mg5hlcv5k+efqsC5t5jDl1jVWw8btxAboz88P86v1az9Mq6nb+9Gl94M5YEUZFyZFNBL+eZ1H308SMY48/Mbbr8C8tqzaVztz6bYGz+nqfyqElJG3xOikU9rDCzY0Nsk/0ywilKvtrXCfziNDEunTzitpPjak0/hOXdJpWY4Bfn3bteM0DAt0gfBXN9yqVMsTKbpIrc+ToFPurLDsObUreArDH9TPNRJYj1Snb/ez6VLO8JraCq2HUZ5hbCztTGe6rCuc+/4yL2Ancsba3yTJONcsWwnxlHlzUv14xAhKY4QUsbSxMz4QAQvlcuHBh4rF0qVySqA0BICbBtVh3raubGbQLzRzpj+oHMX7j3S1mKf1fJ3900hDAD4Apr01lP5c0iiLqdX4Ok+M6v70AaC3A2tIulLgF6O4QblsySW7N9MY/T53u/rmxASaw6yQ5KRYXrEx7/HGwo0nNazZrXS+Aci1y3atxAPgyZHHbP6eOjl2npKO0yT+xbsrasUax+9URx4C3zUnpMLXdRQDyys1r3lbc3xQV4xWsIKBrg8F8xW11cbaquMB7wSXYcJQ9nRSeq7A6OFPqOQewRRAHo/PiRTjr7z4cKJTS3t0376auqQ8APpgJfkcVLt989bWxJqsIqsA2jWmPSJPbqNGttJ29qrd9XEJpG5nwSjOhFvn8YlzaWLsSYlRuNLYUizQZ7unewXjccrLcuPCZEgqP/dvKgRMeC9NWR2FqrkjAWuR0RZY5YhfckGdMfmMETUdZbQHB/9J9TMj1WifBtutS2fqWJcXf/Ts4QgiB+Jy+n/eivo9SkwKwpZ5xNh2Ge8E/46s5aA67hxjLZ3HLTNw1NhtLKsIr1lw6A8VVYywhaubVFifK5boIq4yp93W7wTWNfq/pFp4NBFFoND5rGgduqLlYGp+DJyhBfeY33t5imNL/eeJHwhMqS2DqPkwnhe9sPZdmYNIckXCUrBijlcR6x1o7RbSymLF+esNk4tJYkeRdcnK4nqsQFkjZPj6kO+NVdQCn7ltKSPgw20TPIpLqwYLN5qhxX4Ss8ZkGSrPafqBgSVOzvzcD14Fnw/iT8JnN1Js0XJuwcInQ3LEfn8jeFMiNkOz3Nr/LdXa0yTjQCB/GhzZtYWKMiohiJRO3i9l5YCm14oeIxYVALOHXeJSrCogV3qVbGfdu3WsVQce6sEmpuw7Op+L/Z959f9wQK3qfNPCyGgPM6aDs2X9gPP7c8+MT/X5B0bi9B1bGtRsq6Hbtit24verlhkY2kbEOWwh6gO9hStsqJherhEaiiknzmCggjcXKBksGoaj54BqJgsUd7gPaAoq67n0oUZ5YTbixnf7DvGNJ35BVyjojKHhP5jp5ZRaUvnLWuF8NW/CV8H+K/Sv6iqDTfCfHM+VKGk9yQETjxzLmlaTYen793MB0u4mtnJpSwO85B+wHnv/8Rx81SDbB4W7dkYVcln67zH12vY/LjY4BkUTyuG6Ut4mgWlnZ585BCE/QNfhnv/rmb02effabT408+fMr8JSKXVqh7kTbktkdTINNk8qJTU1v7VHGz+QgstWwXjuhsgVBH2gmhg3Yya7wU2x1VXTLh5pFrY3NriEZlF3UpDsOIq4Lwqj7uLuWD105uL42UIeK+9nacjO2hJYuQcS4eE7SKaZtdrLhXQnTaSnJOveBKyETFy2hfNe+DkQ0wePMQymMrseNoAGbuHL1SoQ5/5X2b8A/1oAOETXMGRvkSqwJsIcC/K2l0RI+NEsWShTuCkkw/efahW3gtV0TBBIXjuWmG3BdXEhZuK4iqQqSh/ctizx5Ukm6B5QTtzpukiWvtxp0h8ldLkvly1twmE2O0MZdr4L/aeaJRZAggQU6AKv+3i6tOV+sSWGZbU13NxFbtnredLLp0rQR9BZVWA4aPyVUSDXxoS/FgBWEsktTgFg3TV2wdWnF1hZnkXc1164IwHuLFImgByLobHxjUPocz9b7yLK3Upja0rIsrbPVBNEuDc17cLfYd1cvX5koSY9Pz9N1x3r9vIfCsplYSjw+Zwcl3GRM9wfkbboG1+aFYgLXawCdMXm+wVb17l9+Y4sJpX906EcnB7gxohYkvcBMJFKVA5LCUWnbbY1gXkZ6V/nwwmUq9w5Lwl1Q9F+DiW5TZBcGKyUYB3/vQmWdKtH8JRZ9l8DmAOGh7LuWj77pYmCNF+FOtGnL2BL5CxeqGeX8fEIHDtcIbQFuwPNgsU1LkQZIn9U4bGrjERZKpNJwEFNtEjY3PKVmhqfwe6olYO04slNCMITKlGd1zl1t7nglsSqZ573qMtub3HiR5hKOk0ua2OUhF29aooNQsYu66fO8v5s1tpXhg1kgcqfYcA26iDD/11TSFqFjDK/mLRZfamMRZUp+Xs6PKylqvl2V0gRQRe7IUcNa1L+9+/Z6bQFvN6ThmTOEMvMWNnQsyiY/tvvpg96vEjA+5Po+ikecKgk+W75kFJR7B8eoXeqpwkwaS+/nKKQpHsn7OuTO/my2d0qphGfm/QqUAVit/ybziVKwNTS14hh2MJ8EFIgQtjVm60rriiUVwdg0hliRkxSoenbOUpOIE3Flz4dnFfcugZB4BptSdkAuojNA6CzuW5f2aUHcFmML3GZ3/6t3thim9EsHf8QTNLF49LhuctcRCTAVNpAm2lZN4UUWLBAcJZBCqISjQ45TqPGzaSadw2QhlzWMJWYOEBybyqLngMvt4P1sJG8ENi7dLMrC4uOMLbWVCsirzb2kEhxhMieJkWdisdyJtHwga4sCNpueMHtQuna0sQ0Kh5VbGzdNZVslvLD0qH/ERkqSqd4HHlFCwqHeOqA+xGUJOJRbkb9gEkkeBhDFfUOAudi+3rO8mEOGhjYGhfA35yeCjHnsaGiwqlTnZIMjXNJFJIXlbTUWL4v7snGZf77nb25MaCwibg6Hh99ZQXhvxKrrML7XHvqD5z9tqHlm6jj1PLMHEkwAi+F90WLt1plOYsXRNbQDWvtZ/Jnwk3iPhX0d1rbeJ7iQLZpYQn7Osuwbu7FFVS46QqTB472ac+aGYmtdG95djnUfH+La/836TtG/RALLAPIzM0be71rpZTnBT+P+mwpIdEClXdlWtlMmfFy9tm4s49gbKC+tAe6mqSwIOVV5YIyhUoRCwEZoC6iL3Lnkc2NxxkVD0WlCaOPBmPeM85e3Gqb08ys/VOh9suATVp32LHOolQU3mzthbU8YxEROfQMerd1oh2SVEX+6C6a14JuA3Uh8IjIVsuYjDVLyvSMwHGJbUrWZ7B7lc3YDdbi6MwXaet++FUc1Yhklq9sHoZImO9LhcLyu7ezrym7vtsydec6BnJeFRkItLW66LDCWVvLZin/FgbWQCH5kMlttaB/02uBISCwqNL0Z3frPuJjeS5jYHJrChfzseGdYLb5+1YJCmBtPYj1KuJdA5tCknXXoFWxMnuWWLIoGWF3nucbY5VCYina3Jktpi22bBTpjsVWm53UaA9UjJJTBxUyqtMLAKkj+YlzIarRpJYNgTy2hFgjNwWlhwliSXHw7gq0EeeeLtfBsN9jgL+6n3kfEKvutCuSJPxUBm3VHQAC8M79Y2m2Jd8lj0wY0zok7WPe20KyD3bhpv68ju4yb6B33IU2IMTR2Gis+eW0Zf+aRNe3Ots29uwv72p1wK++yKrJy1lb2s6dvpG27mjvknMT1djDKitDgVZQc64/CsWybYqV4LLYyCWC4Aw9ldWOt/fPXt5j79osHfriy/8mxSkkPHohJCsirCIoPgR4UcJHv66A4qmE3YloW1iawJswpGEWWQ4Pz3i5dazMS7VDarbX0JIpUAs6At4QNwPm0WmOiM2w6g4wSkOYAmcOThWgrj83TbFpbJrg1zbg1sBruCwmLyRcK2Nw8ITbUtGUPQhDAO7WO7XYVU9mWUl2rsQoEDZs6Gj2Z7mwWNjKEQ9eeKkzDroKeta0XPkBd8ukrQoi5xTLDouqyuNbWhePw+ym5NW5yH9Ac9Gm6xv/f3rn1WppeV3nVPlbtXVW7Dt0NncbI3Jhw4SQkAoHEBUEWCAuMRKJccMWP4AdY/g1IcBEUOZJlO5xBgPgF3CGBFKIEK3bb7XZ316HrXLV3HTbjGWOOtVZZ5iJKolpRrd3erqp1+L7vne9852HMUxP4imW1Ub2VjpibaxKpevAwvX4KyDbJ0JjUhdSdFaCv0A9fTLDDbnqAbSw/Dgbanxwg9+VirRz+WWyVkf855rvD6Cgn/dvvz+sINw6YS1/0GVsR+vOBBJutF6ztSXJsDpnzf/ReFYZ50Bw+o8Tg/fEKTD8ilJPecjIpGe20WffNYLPXkGhghGbSWuqi1prlmlyf54A3rDi1JAePxtV0H+7ibOIT/4AlKfK5dP0GE2zXzc4WNP/p400qTWO75P3R6RNF3KAPbh4//+r3NqzJ229c/xs55Npog1/4qBIobl8iQjQLm3FI1BH1x+DwTCNNEWQYzxXWojOSnZ8wVJL+alYZPB/NWZyDw46WtxlsK2yVCIkVkohacnpwL6LBJ1lx8l7IvrbxhgAg+kISoevGVn1lToR1cHjBlGr9dE1c0xpS328DeWeJ6wMdyWwg188S7YeLhyvwRJYDiYQWvmI8NChWHILTpQUsUL+tIneXgBGSYFkVpFCJ94hMQgtrZQQ4IXDcEK2L54+gCKaTcpK4LskiD208/MA0yr51ompcx5knBrNK+DTj3SFxu3FxEwFJmTziVARKUAw8B7s7F/JarKXTX+tWG1dSmBzeun37M+MhXNPA/QgFC5FxmezKjeZvX6/SpE3X1nFGhD40xrJK3yl6dUVIIpSMVemaHo4Kf0InP3PSBlhbLcg0mVvN/MMaxKq9c/t2vAFdqQC1LfcRNktMadxCnt/u9ShGtKSFJe686UcaRIIT8CbPnszvgPXN+nfKS4MJWIBYUNBMlldpsrT6dVacQDr1j9ln5THN2fQ97O0kpaXftwLkzrr+xgklLCVbQuOXB8wOOFig2Il6WvjjGbxnLWitnwJBbzQSXWtEwzdSYkvHGoAkyTClQ9NkF+s1hgpCqDbcuuoBBFMK4I1Nrg+1XcmADvjY+qC6e2wwB59Qb3zsAMbFfyxwp5zA+SocALskmZyShm/pY8wPf4cp6ZFt4cozink4vAglolTrGdncrP2Qi1/0YNXKgFH5rrEZcBOsSwvi/cW7yp6+c/eu3QtjJmbktHq1FTXJlFhLmf4aQbXeNcDu6HQqcGRHdIY5beLDlHisulbcKZWSSCiznmBUgxf5+6LdpHOwX1iH6yPK0bjJY0PgJpOa+yEk+OnhN1gMNmjr297tKpdqBJDXBoY2QiIYHetm8gn3zX5U62fcefctAidYH0mkEdj829aDvldQu/gNe8q9XO+me+HuEjzg77xmZWmFEEvPXR55PqxiFBuY0vy9vGfLetx1LGb2JtignkDPwj0RlvflggWfGiFnQZGcv4Lc7R7hs2eeX9XweX0qhCZFAYzUEVr9sj+0Ncb1JWhjl21+axGaiHA6e2uFMjldrA33bdMspX/y7t8yIVu20SkJBmq1CMw9R7REvGeUMyAcxtYumJni2mh+R8Bm4RwsfFiuDbhqBjKuERCUyRiR7KtyFGtpW21qG0H5BeOYZUHBWHy3UbT2VmZnPclBQoe8pmIGdYXWQ8115RgTVJwARvK45Onc5+fRfVyPpGfAAjKzwpQjGBuVtO3X17BQ+LfWWLcTeqRgMozgCIx+H4Gb6LnR9NZiY6pzj5jt5GalhcZyHYPXWKTCdIOpcD9jBTpI0MrYA6Y+DMehHveokZZWja9je3E74ra4r9VYogVyObCNQuFOH4s2HIDT01gG4ZNYr9y3uVy9x+mpXNhxaxqabwSp2CSvu+MDe6FDvbRGZz889XWshkQaJzKGVTq1jcW/HETRWrDyaiXAhwhT/o0CqHvUYt8KSIi33s/KKQ1WVC3xkftlxaoKB7LrGdWkvYL+wdtoukcmOJnkiUZzNppD5ecZI6BR52W6wqR9JDiQPuUdAsGZ25VQouaQ9rnJ9k9/s3bpSMfMdLkI8N/E3yjVWnGJqkoBTM7Vv/zf36rceu3PN5an9Osnfz2uhQmfQXrJgk0Tqlbk05Mf9w1igTUESyDiEEZ0CxNtDJKb5vP2ga1lJvXeZnPcDYdA5+8wZRLPXhmU5aDyQ6HqNbXNuKO8mWc6aG45S3sR3EHdu32L6i8ba/Bm09okxZ7NhWkTLbAjvu+BkVgcxnmy+QFzV+HokGTVZbLRnBX+EJMYBka7U++HYIR2HTsFgLxyH5NkWRzFgt7CLsBl2qBkMorbtRpY5vMz3XUOO3RGYdwjc1j/NQGT/Xgo/KeWw+qApjMjDh6ugjEGXbutWa1MJsoDHbjucywx/RAJxZK4d+9+9nJA8rr6O8KULOxYC6412nuED8/TQ3Ck6vYMYiSKFPeCxMZYYmlgVh60RB3h7La4Y52wZkc3sYZsZSRFg3UgyB7LSoY/+C7rQNlg6ViYrQlL8JSl2zYCr26j6x+1jnYtNS0njYHvVUEUx3NRNikfes4GKaDb0kUUWFQlSQJjBLA/EHd8zt2RAirG3OhSCoX0P9YAH93RVJlACijF8GxxzwqdNiaE/1eWUlv4BFssjydtYoSe6EXh9z//n9/cMKF09a8F2A0vLP3hHPIIFn7i6MSqaZvT+Mlxy2BYWxRcCEk8y4whEYCyfVyKr8QhkwASM6QjQMxSDiKHHUIiqFxIOsza4so+Cy/bZyfiZvcrmasnylzFz0bL8xnuzyYbsHXEBovMj5pnHmaKlp2JwDpwQGFp9B9Amc+vetfEooJx6aldzMOuLVjGaKeCtLZEADodPQy9HXGhat+mfRia32MlWXIomUzyyu1CgoHwXWhQ1wJMq9nQ0KuCsW5iQ+iOyI8wOjqWpaP8IVelA+rq1/VqYvhbt26xyREM45b0EHDAmvns/Xi5jsskP+edd26mEb7dRhqdvVQESTlX+jsRqo4vr9XaMpyG8sMtkySJ+2nsbNW8n+fiOrUuoD/rBs9zndjwTwWoBSZWzlhZzv/BtWR9WJzj8iHoSMA0QD7Z3ewn9Ybse7CryQtDwY5129y10qhg9Z55YIrAUdyTzxcapoNDBfDJlavmAaJsiQIGw3KnV3BesriBR2iHJSu/LpjPngX4ulWk9r4MOAWPNDaVYuNj7Tn8xlxF435z+KDBb/3+hrXD/ceXf2X54AHopnxDm8SGuH+xMmWfW1KHZdBObKwbk+kVGMBMxqr1v4YarS35Hodbmw3jX79+3QxEVnO6DXZGWpprwQAVbggDRymIsIymrotUXKllGvjZTx6nTxHUZwx0Z7C5g8BEvyzURthWUwUIbtpBpvOuwr+xBAzsy0KEuRB06+FpmMRXwCSe3uBovVaGv+7aZGgipOqB+eJf+qJKN+7ZKnQDM90HgcranYuCkG8qwHCTS2t0kUw/Cc2a3MizrgsSTwcWnUltwKUG7E+pRSKVmdyajgcwORNXitGgWa9cYcR2wGDWncgdikMujEtwUnWOdQK/3B6AOC5aAPfwSfBA/u79A4zHehgF6HXOL4IG+lizzwGlwJnnuyv3yx0h6/Yi0EcxsrdZS4BcY4k61AniBPcsqAz9Yt1FGVxXBjsC44GEqn+sX1eFwI3u1S2Dp7p+f1zPYXddzwX2w/XZh6WCF31vDP+3V5ZzmyjDkWCxNebUm2BluOIdpmprSf+1pdCy5Ej3cgPCsaTZwxsqD6Lomwx3FtchH1nSWGgI6QkM/Obvfifr/amfN+a+/ZospbhkJHxBGMAyGCjWSSXxGWY6ggdz2sy7Slt383Ob/NI8aBH9HkkA0SThsSSzUU7jFhzeWEJmVguxtE9NHgvaI0LNGmUOCm4jPru77I05zoY1H4fvJMRbiycRkFpAycKdVAa/HicMxjXortdqnuOucm8OxdMn+O1J8jPAzuEbnKDDLA0mYumAncHgA7x6vrwxpZnVNvjQ9ROVbohZ7KJZC9IuNgLKgPSAzMT8qOhuaobxGf2msX40aeST1nDp2C4MzJnC0tTgXdch5prcj3lzpxPl6/orLLlK3T3291B9kqBp3WBcOJdr6PCAvfHc77zzjuvomuBaYWJLZdzguPiiDdamAeHpxaWLZ4RR3Eiuh/DJbLm04OB1hD+Cdol/eQ8InyczvG4Sz2/3aZ65AoJ7XprWrzx/86N4LgcXVN6B+2WhldvQStAAACAASURBVHySESAJfhQv6/X4U1OpzOPsV3m+k3PqrvI5rFG2p11GDZADXWCdIXgrnKG9i5sTsa4buJzQ423HchYepu+zxwgThB/5VwQYUGa15n0h8Qh4ra+VI7W0LLEs/G/fPwLqm3/wr39aHvnfb0woEX1LtCxWTrXVqsYtB/IFgoLIjVtNBKDms1g/EKkZtgdYKgPeIowMKDsKRNZrTHGEmjWIblgAu8ycToPJx2kYFQ2B9WDwkqxxXTORlWQ2LzExhe9rYUSDQfzcC4CwuSHZ+JQMIJQ6zsfyyhsV1yoG1LgOI5TcC3nKaJI5revqwN99mAklmM0cqOs3GBedUoi0uo2g3yG51Acq1oIxHd0oTC432N01JfyeZeKtQ/SDicDUWIA8933hPHbnNBGGQ8qjd07c+KTeoiXAiZvCgRpXxodjXPNaTI1i0TmgiZC8xh5zP9a7xDfAuqZTZ5hhZRE3Ire812SJO6AwoXHzge5/BddFB8hZ9/AZBdgjHBKkyNgs42J6vyUjtQ5rhTTUzfsNYvBUN65eMy7KtBL4PIm06ajq9bSXmLLOoVtb9lTIco1O7AWTvOTooObRTab8Mu9KwhOB0QiecTdXK8QC5dq2Mg2VRLEYf0Mpc2sUzeCc8HXdtqbS3Lz5jgT2c2NM8DQL4Bna76n0tLKlhzr3HwvZ9Ahn50zA+2BnPJcUzW/+wYblKf3aNQHdJnzaeCSvIjPHA7rNwES9fqhNwV1IZKTCdWV58MoOB6zybawD9zmy+RmmyiZJ6xCNkkUCIAwB63a4F8xYaRY+A4q7tov0ggFG1y0GNMvebsB5KqEzPz4RB0cz/H4yrpuflOtkzTxQXJ7gSQjfPQ1mpF9RXSG3mMAymrwXzHcCA/s6nA80UbY5Xa79G8snrmgceA4AQYBGS5y/xZ2ht/7EbUIYc/j2tVZSGsDZWovlPB/TcZU4Su+qWLXrrXoj8Npq2FYYLpAjoa+Wle/roWWeDwFgHGNcQh7KQqRKaLa8QgNAvFX/DTNDqw4uTXIghyCpCLi/tX74d6zi5Oc4Qik6IFgb8YXX+EkELUKdAwYAj6tYRRj3hAr4ZD/XnUEAOIVAyrA1buXaWl9La2uZNR9rl+sVQ2qtIHlXjDl/rICCc/PYDz0Te7y0gkZ5eU3jDsPfzqbHWsKSHP4NIK+miPSDIpl3IA7qEemTZBwM3tSGuxhb10wr5VX7Xyz3drCwx0MeHfDACFOXcI0LZ2Wos+jkTQHcB+y1zvK/+L1vlyyv/fnGLKXfuPk3velx0+LvLwE/MmIH3COje1/M0GGTY1SMe5KIh4sMdR0ksJMgjZukI+MVaSzktXNExpTt6OVERNJbKMbmzFLDXUSo6N/pLPn6gEfnmOiemPgu/B2h6nCtTeEZ52SLYLKBxd3BpwJE+yBOkTHfZ2PRiJwCRjYhSGEinpVJETwDBzURnACM1ojUz2vBxTrsjiAIvYYIdwPcspScgzMCFpcYU7/tUFs+QupfZoJlqkaUw+Qd+blTyLwrQQxdO/mkkTAfeK2z2BjDF+x+6/kRrjwnrkUtDbjR1gECxBEnXhnMxaUREdjBMhLUwN3CAgWfqqtT7JBvA6pyYDgEHXFeAV/wujS0EtLNW/fG97M/WbMVi/7OL/vLn/fVa7yjsPo+a2jEy5aHv8s6Vom/RIjdfln8jXAzRobloc8WM4O31tvJ1G18pZ5Sz+hJhbAdqxNe4RoovQADEaSciQLrLdCOATAZ1rip2oePfvTDGAbs8exZrKZMpq4b3Ja7PGMLkfk76Q4u5obPOcfUffIMBH9Ee9x4zwfknCEQ9Z9pBO/qM7/1vQ0Duv/pX/yK82biCqxyTayhBrfwwbIfnGzWgNqph1paVWgXfeaKDhhMzTVPJ2ERt+1AkhkrgQNMONiMNlng6wmRzenp87gJltyj60oPuCcmJHEx0YfOlyeaQvM2rI0ImH63wGO1rFMSABXBHszkewZ92TCSCSuoAPi5/j0BnkwGtsDG3dAXeZ4WzUKjFg5jhdSNNMdiMo8wLKNflatCB89bn90azCzTYCm54dCQdIe1wL3BdQih4x6ynpaD1PJjEQalRVPGO8G8CAvAbONcLqgl655Jx0pNwEIdKwzBAiMnrSJ4HkKI73EvejhzStJHHJxlssq93hwCrk8WN2F0hEMTZp0o67Kj5C5ZkEwnUisj0d/WctvkYIXpXm7bOpYE6+IZwUtWmElxwpRkrKdapMwE8P11nIn1WB2NpPAEWdG5govcoQ8++Dn3zfr+hz9Y4poNYsSCXgUkWBOW0unQmPd8Dz13BBSKFXc6LXWcta/3wd9IDCYA4C6pfqY8Kw/XAQPd27qOVvIDPxT459ncYM/WPCkS089EL7yjkViUwnyIkBsBhdVrS86KbcqZ4B0UDfmJov23/u+GNXn7R1d/ZXmYmstgqo1Ed+4SJqbDjyZntKSYgIJNtGQiDmFsMlmbR2JA0sINLUWtVCyx4lbW0ram4iqmJihZxtGycak48E61R4iNxRChshpNFGGW5+KiMfnxoZO4iEYEQ3ASmw9bxh1z7xzkYRIz4eA+FnLp5bQOUJYZy9zWsMohMaNwqCe/hyiOmXYwNK9B2FoFjUFsred0ap1s2o8rg68PPWpVck+uTeJiWww75whsQrgXuA8PQEHy+kHpXho/mgTXavgOQuwhqFB1LpcFViwThNJ1IjpSNADD9d0r9HPIkmNVbCnDAqI4fJhx00SLZvi3cV4F9nUVnvIaz88edw3BSpJtX2usz9RkWZdnTO4Nn2kOViNUtQ6hEZG7htXXLe/gjLVzsp7U7zXVJYJE3K3nZO5cXOR6EtDAfZ0kfPhBKdcKbUZ6uwjY/TV/gimmn3dhjbqB5bFGQc33+rALkfV3WsOgIOhyUGHTDhSJ+CXXzJFvn90M3sA6yth5dYsQz74QoPWd/7NhQPfXriglYA6hSxBmAZEd9K85tLa6/+DRMr8DDZnWJCtNES2bNqVOsbdAEQVwl3y4FDFw0WoYlOseygqhBq09eJwZ6zQBtQaV8OioZLtvmMYIDn9/0uQHI2okASGIprLVoZA8PxVAzuEZLVPBlo6CfC7MyP14bRmyd9lFonRJJg1QyqdhQIRPrb57DAOY5DjuiZWShv6Ti0TkC5q5hSwHlFHfMbNpUZuWusGYvB69f1W5Sjwzbhaf5fstW+C5nTPEYWUm3wicCu62Vcm4o5S4JD0jgh16RKPTnSDlEynCTWtWipP7eoUEFlIsp+B00At6cw3ow/MUaI7rmjpAfrgXbvr7779vet66ddt7Eze4XUpjdfRgFvfx3o8yqqJaf6/X4D48/3vvvWvr9yfq3tj7G6ejmHkKeFNs3X5UmXzS3KngibHyVoIwFsmFC7JCtU4aqCH8yPci+GKBPgoWqxYcySpYr6/3Eivty+fJVJ/e4XrG5BAFg+XZwcnYF4QprqhbNIMLTstqQPwYAyTjhnbxBibFZbK7cdOIYLdMxzWayhA/07K++7sbBnT/w6u/bGY3SAaWogU6dd6uR354j3KLTuSwa8Im6Hc93J7vJMXdQk3XhXgQ8okiOoR72yDfIKQIFgZI7yMLR2/9WFe8BqHH5K7bxgfQejwDLTSWNUJ6A0bhWmifamfebyuPaOBVMt6yWHXA7uZpQQgK9ek53ggUy3KF/oCcPGenTzS3J9oqLkqZPIcvbm9quKcwUvTCijxRpM7tL8DGXCsmdpZAd7N90QyXdRldMfNHOPv6TrOo+xUB0Oge7xc0thU2AoLPQD9oRTg5mGIsG+7tpn7j5tb6MZMP5sG+OzWkUaJRDly3/MC1G20DvPbQR30fd5L9aOTIAmuwLuNwYxHVeoMuLj+RAuCZugbex/Xm+bAWOiqp1g8C0i7U1E/W8inOlrB6WuCa5/R/BcjbT5t7AzqTeEiqDPvzUj2NziVEiIxiKXnk0pr1XiEGnlOhlNMQzK4dQ21BIrCcQxV31iOcRtnUvSPfib0nibb1i/YeAL5nj4onOa3Gij9CCro78B/rIcpc7xtgl1B6DD52/mLx3d/fsCZvXzvBfQsQHOmdA1Xg2niGExxXTfQ5uGjIdSaHAVOtTB5LOgIyZ55CXsQMGgp6uYeOozyxBupeFQBtfyMIyzUsEKaroH19/tM17HrpudsAK1oq+EgZrfU/3sTRtmxMw9q4TxyUdswsiMo9iUw9ZXz4CLDgbWnvstLWiYp4GocxkroviWSWSdK7KNnfl9W8Da2XQlUa3ckNlsnfhm7klyBARdwIC9NowsfYWbjOo8HTnpZCzSQaVrOvA/wFSrl+hWm1tQ8mz4EbMdanrdQJANSCaRAEui4TZEVn3FAWCmZCLlTaZMyhwFXQNe2mYQHoPslJigCMW9fIWtxsDngFFNdp9woEKJY1rh34GMrRAn72tEGFHPxYC62dg57tadQcNPgowPMqqgevgPtAI9ZSfLVVAE3EPdchdgdIDv2kBaA8aqXAh3brsGJpaQx4D+M70hgBgYvH+okUGmCXoON+OT+CGBxICfbJn1ak+gfXBKS20p9rrWCTKVRH+FQAai/Z/3Ot0xYsnobep0snz39fCZanosW3v/8fRmy+/scbi7599fiXTCh+iyk1O5aFr7Kd46oFfEyj+4bXYWQYDgLVHQrTyIXBZcJ/tuuSVACwDSS4nRmDcAnZA9IBBLY+C9pzYHmOR3InjEkseyetolEwJ4xwqKGJMG0LN9NEaxVly+FKbRnhaZgexuB+FsKTBVw86pUY3KMLC0qOZdicElsrXH9qBavdoBGZu5988omFpkFjPTeH61wzbRB4rtPikIeLw4ATPCDkS7Vamrylq0Ejo3EdQzdISVKr2RDrUTlXPEMTQauda0muuzzc0G5PrVoLvlhZXv8IdwtBh7N3LXwICOB6WfgPDrdMwkTgD15XF6/KxcIb5TCgMK+nE0NcF/OfaHRDWdU8P3lFvu5YcF7rHEr3fprI3LoLyDWLI3Ud0NTYn65N4ifrQCi0f3dbznIf+A9lAk+sAimJ4HINP6fyXRhZHkwpMELKm4L5Nb/vuRTavvBIyFtBHGt31y1dIDaFwY4CSiglJeb11IJYsMlpY588SWUsH6CCdbwxI7uSMuFBDiOY6CAA2H1f7Y4L0/h59TnX2umMfPPDDRNK/+D4l5da0hnTRIDEOBxSdwyYSbB7Ip6jNm6/MRnUuHGjoeNT54Al9yRS2QIPl2CAZ+7BCTKw2IOgzwFwe1AjNUbOmk7kwcyA1piD6e8MkzgJzq5LBky215EtI7AJPQOMzcZgndQtJW+K1x1q108tD5vTk3WM9cPnAOfZzM40a0uJCOIja9cHCGiuhdDTfwe4TWJAF5uOq+UGebi3bu2SXkVpGUJyaYS5p+wihACNVVd2UUI2kSBcv5R2OMRLqYLMedphXFCiHHkp0AEGr4IJDjRpHjYekzaQw5Sm9837ae1dExSPGb8t+txWoh5hepJfPdIJS5fnAYNiXxpm58DYLV7hZR25BTCOsON99w0f4BgBDT+Rh2XhDO30QWrGOiSRyFBz5V4pyog9z2c4mLYRh/eWgnSEaot2EQKXxMdgPuY/r15N/cYlYrCksSXx25PdtAy2qIduIwh0Ezfsf67nP6PYGp5CEQw2xzodYp9pKtASAXiqdBIKylEUd2V5GU6Y+zvvzhHKwBMv1ZnTU3lQ0GBbo6j3Dhkplu4I0NBj1UXPWlTLCSl6D56A/z/99FPfK05pXMYK5VZhNKctqRbni+/+4X/0Z3/6541ZSl9TmQmLXJ9U6o2b0T8QBUKQ47Ke0Vt3q4teHgZycibqYjBNzFC3wbiVy1nSnqMYk12y0boOw4ov0qws+TE0PEtELYyIKR/tOhnjtkT2FlcFCmKF2Dphw32fTEntJAoD37irc5D6jMUiKuSai4NAdLtW4Qocoo7nqR+Pz++WLlwT18WHK5ZgwiISAObzmSmm53EfcB1oru2kTmrErFEjqF1K8kKlEDffNfMzTTXrCD1rkXlCCeUqgA2Da9hysAmfdr8BPjMOPGmM0+RM9/E4H1l1n9+N62XhQL2hmuWhhJg1zyBQd7kk34jkRfr8kJkPbd2zl7Ul+bETapsEW8ua5025SLAOAiWNIDYB0opEdEOYa+KTaYZFnaM1wopkSgl1u0qNkE7AwAd1Zs3Bi+w91vCR7gVoD/BdnuDPDIlIXRpu2P61y7ak2LtD1jlK1AJ1noc/7XSSnEhkTjzHY1LugULF7UtqSSoYDpRtD4GqHJrWERA64Drv7zCO2y4aU2Wi3KAZeYF2l70Hqk/UftDPHUVIraTz3caS9WPpM5nksyqmb5CiOBTJvsEHqRSIHbFxc9++quib68zElJ280Qbq3kUtAJ+5NU7VhtXyBQ6z0al/Y6Ft+cn3Ynbnp1muTRMwLqD/rEX431hCBXbjcsRa4fpYcPTiZvPbbS9uma4w0Zyl1ra53BaiE9ngCfV6onQ8URiADUV782t8x+1aXQhjs9qTckfA1rVJLhCJd1xzejovhZKJ5wp/t/7VQbKVIKY3FoQ2nlwdklWxRNCoYCBmSP0H3YNbzGy5RlCGaaEb9WwWfHrWTs2ti9d8G8BaLNG7Ej7rOKAxRPeMCpBurA3LDQyESKD2g0S81iBaMxOcIKkUAcxAgHHHOJR8H4vUjet92HYMFKMkrChMqCgcaOgcr4mAWalxbz7DegwS5vr+8XvCPUVn9v25cJ1ig6zDwhVca9p/lFf2dY1iR3y+2Bk0hudYu8F9FJvWt88oeU6r/mfhKuGBFexODXr/vXdvSvidukids2ELMgfFUUgPXHDmvJYrKeb7jJDsve1VzHlxxFbi3XCGvYxYaghugkQ0VqQjhBUNHgE4pEH6YJtNqagnEqtx8rFY4dzblt2a8k+CaVrzfGvTugR85dIvDvo/DAnegzUyfY0Cssr/b70XIUvExBC2LU3tywKmRWkvw5olPp93foRLWBLJIanS/u0IowokvoMmdVsQEY/CSa4ZwDrTMzisnbLaJDeyltcZzz7/uDDV3vzJFBVGKvG8YGNez7is3XCDjbb6Jmtbh8e9mwfn8Dmxy5JaPkfAxkVA28Pc/JzBIFof2dwU6V7an4iXmNFdFqEnjKPv2CKZUg9Fnn1oLKAcyk3ELXRAyye9wvNQR7BfUQoBFl3xPltU+pSnjYjOAMX8tFqeaI9b0yIIdf2O0D5Wfx/rWgkdLGRnWkN7rCu5lI7sMDhAa0trjB1rbw6wC3c5AEM7W45zcI1ZOuKayv0qAwvKcZdcl6VQtUPi4yLZ4tV+M6Tx5KpKiKSQGFXUouZYgrGK/dijnIzDOX+qvYWS7MoPNOXvjZK6FGPcJ9b3ngp2oSMWluky2NSuKnJfTmvfdr6MoI9yc16QLTC2NZ1XEyxKx4vyTQUUQunGzROvj+Zw7HvGd2uijZQV63xE9wBoONbd0k0egdeSJs6sZ+pZscVa6gxA5xIOltq1twri25s2YunvXPpySggmE7qJXn3wtps4EjN6aqtdowDGP+sHWkQ6D6gN4QZraLuRaA9Cz2HYmwI3YUBmjzUVoRm/Ztznq/ymdU3XUH+aXOkg1NKCw7HWpLHI86ABGAwGU1hL6d50s2z3SpvN8x0LCDS0hXGEZ7UQh7khc0RGMRi+QxTDGk6H6bJwhGNlbt8VJkN9mBnaGJLuK9QigCmCKDP0yLSG+e1mDgNfEJ+nrixWYIBMpVaIQcluJ30Dy4BrI/SIbiaqk7bAVricDHZrfKBzEYjXW7LTiNF6G12XhMgSMhCPoKSR3zhRHLZrl68K61KAgBIPXbjjtXBjXes21lBdTB8MC/ZEd3mmAtt8tn2p+YyHYiKEsRJcKoS7vCpLYp8IxRsbnBrF6MZYHsFSIpSSTEmwYFVCVau5ljT3eu+993zPu0qNMJg8uFvxVQuUsTJs+TJYCgtyLLi6l7HoA0PUfUZW8bl+FiyLNWQMWLq9vlTfbayvM+2fp61wDsd6xFJ0kTVrA6TX9RtUcDBKewWN+qxginUJORNxI9M/qj8oRureeAbOMoLzO9/79z/zLL8xTOlXJZSQtJHg58tkLRi+c6Jgnos6xEkCCxOsl6TUjIzpmAiZkxCn3S1f8XwzCQgI7porvcahXDLK5PFUAHDNdqUkCzr3WA/t5zn4PNgJLh1tUuqeWKghfMbUzeFsy4lYELZFBvphszD9nfiog50MW3U/YOTxWI/QJ613ZdHoNRIBocMffv8HPsBoeSJIWEwGS3lmsCNMbxIwOZRnsSJsYcgS8QHRMwboFrCNEND7Z2IYol24jfepcEcA4D7px616xdTkaMXVCRaUgzEZ8vr7uguc/uOrySMWAmNRGPRvBIwkUYSPFAXC8rbcMSxQY1ooF9EUaBdsAkuJ61Q4B9NIJJMft+YdAb+yFDJEsUoD9w4hStdMaAt/1GV+OWPh2S3W79A+1iGhfIIPWhP3xgXjYGKlsab+ZmhDInWUDvEZprOkvQuYUCyZ4IO0+5gUAXBN+EV7g6to7IZD7vVjsATL6RDWJTeNO8XaOOzgSrbWsDC1NiKLPMtHH/3Ia0gAhSTJjjvSuXIBeBJtWwtoxYBn4bKjYEJN/2CNRPNC6waUFm62B//8+OMfW9kXR7KVrJ+C3Dzr73z/P/m1n/55Y0LpK0e/aIZu7ZCPKgLBhz31XGbuoD5LRu8C1g8Cn6UViMOv2sg2KOM6bKjHJU0eBvVa0S3Vc8nF4XrFHBKxae5U+uyAHaA9YSwfBnKmwBQooBRTQuwKpuRDJcxqd8DRBoDStHZI/kcyYesmsdaWQCCxELLM3oIB3f4CN2ZCr56Ey0FCkw7QbcAXDei6Pwl7wrxalzE0LAZ5D01hSOQydHH/JjEYgtV9zXVfSko4iJTc2OrBddNeQRO7Kwh9/enaudHSsWLXOwbE/YygaB/1EB6l867qpaDjp5996s8QENjHYtFmnyH4JJDSjC8Rt+I+uKgMKC1W4TSJEYzGh5D2cw+s5htKEGXP2q/L7oTuc1kN5CzMJPxd8I1rNxFPXJpiMgh1u0aOTmbvipdUsTkXTBFRhBTXh+9OVRKCwoFvoCnNBTOYMcWvHorg54yQgpau+bSFk1bB3nOeCYEf+9nPgMUB3d3Fgb3Rs4MFIWhfKvXjs89ur9x99kDvoUgaJIpgoAtGQhDFlYzxYyhwfwdEYq1xbz63HCM/7tsXvvAFnwkib8HZkpRsIa/v8qyFOCxsx/pPDtT54t/84D9vmFC6+GVrCggWRRvBUDCO15ZztQiXx1RaliSwIU0jyOKZXvJ6NTsEMRPpe44m6CdTZYs9xKUoeJde2jBUwqhoHTYvzb+SNrDK2G5yZ1pf1FReFl5OqUMT7eJ+xaXsZ8skhFXRYIDorPPMAxYzPIF/V/MvXcwB0p9iYXHoB4zd0/M6oxdAVy1RLTRwm0SHw13mfcl8B7xG64kWl5T3BYPfvSegVvSsRVoXyBE0DutgcmUsRxIBcnnfeFbAWScrElwYhcL3OJR7yptxd8tJ0OT9lAztuFzCHQ/J+HVahK4h7IQM81gp05yMhEBbbbh3iQqV6e1ezbSNYjVsN64Eloqb0Ok+tnz0zFY6bsIWVxPB43IP9kZrQSgtw+i46PoeVgPrcfM2rZ3D6EAN1ozo/cEHH1iwuXgbjEYDHOHvRJuaER7zOMJzMuz5uwW83pmgiTPP5VaTHpDAP18j2JJ2Iigr9vjOndvmDXc4GIVQTCnCALw1rXkqUIt/7YiGWErnoquFvghGQbT33khDngnBdE0CnB/jRmOV2rIffKzjxRMUyuw+8/EaL9hiGrc+5sCFzYu+/b3DX4ig4dC5NCIApA8UB0ZMRqQK7cMhgsBIWPALhFWmbQ74bfMx4WhjKNWYCCM2bA4xhHV/GawlXBUOou4Lg0NgA9x6L2n9hE5TZ9WaHqflj4BcYkxm9QCY/DSq01IHFuPaMW3UFYGl+Opta+vDzTOBRSxxmLT/TQ/n2HRlYltAeskN58CWAL+HaWHxI/KNqEgHnCZTgHvrwDNx9+jgWPPEEAxU2asDwFTg8/StvOdZ9gT2to7MgtTgaTLcl9bDCLvmzOD+AThzbXJwasXy3Owhz7OeLsF9XCoiBkZo1Xo5x20aSwmh5xyiwQUJme/peu4J5eLUtnHJ4b5586bbyRIxatDBB4Nkwunn5PtgCazhTxZ67DECD6GEType4oDyfJ55K7ojJLHowLbYU3qK11LyeoZWS14j3D6WFfRt5wtHUHmdtSGctUluGuh0gxFMWPfa/3eE4b06U/Grhypg6mJB5dCzFlrPxjqNUgiWBdwweXqjyHmvAqJCyUQQgIhQIpAA09F+2Pw/rYCxtDkb76umD2sTd75nqMqoQQGE4nO5l/zU46kgSk+xVWFznvnCYuOA7q9e+iVvWgdLOsN1gDwWgHkNsR+qiRmCq8xZgI/Fl/nDhGlPYbxm8IQe+jJNcoL2LRw4jGy2ramxouqHV/tBuOIf1Ta1IlYWHVGoWD9tvgaGheBZz/JtkqXzpGx2N2+Hgx8tbD1qc56C2eZ0tNwj+gWXjzXgjtIWhBFUMBWMfY1uinrNwK8jc9F6BiYfz+QOPqv3nG6gQ+aqfEBmAFBcpcGb4qIkybLAJTQAL0DAdKoJn0NguXmafpp3FAGd6FSFepRGXKwKtB5iuyBkImOBkaxJWoKwI4e6wXB0HSwpXEh4IsNDVwWgpj+KSd+vgugBaelH25d0gCUuo5vbDdC/hwss+u/L4jyRkLUCIXQvofbUo4UQWglAoNQauue67W9d144Bjhz8Khxc5DRmS91h3FJZePrY++++54Z7n31+R2tOlwnocU1RTZlo6kekXKuLOvQSIoEYMoXGShmXyNZfcE8GoxKgaeSveCa0qJXoom1HeWUR6vtOLhWjsLfwLfiXWy2D/enaL7R2AimcmXZN4BkNY9iyT6oGj3J+4gAADGdJREFUOf5156tkORMe8aV9Q5lmFBeGw87idzYtefLvH/xVZQUrqfGK+u68UH0aCWQUoYL1k1ODgIEQMjFdJT4ugZu52/KZUDbEEZFfyjS4oN89fGgxP5jLyc0bi8cixH1lIR9os14purOPWyOD/AVh+2EQcniCWUgIYZLTDkQbvyctUuyprhPPAcHR8NTykN38WHVJdi30yACG+8qIfchAwcm6PZe2OzBeorVxX3CAwSgMXGJqYyF4w8jPYlBgPPm4AFHufIYETvomP3v2ZPH5w3uL3WMVAmsOGlEznA9HpsiQFz0JEuyTUImlwjNMMiiCyrid1ujpJMa6Eut6ob0gyuYODfeZpKEDhElPJrNot6tfA6BEHXk2/ZdK8Qgxd8EkuxxMjmxoFLJBZJtHZtuEq+NWYxG446T26yl016uXr5xoj/edqMe1o5UNq/vwsTcvRZ9ndDeEflxHB+xA8XX35T7XaxouQJYeRazUtlXoQXy7JsBueg6iYPfuf64BpVqrvsdI8H0Etq716rncXfAzEv8UBba7qPs4kucuCIMLIRRwP/U5KwCy8nV9DvIebYjp3SRego+JisJ3JGE+Ee4k29z7hCB+rL3A7WumO1jPK2Ng8DhthYm2avkS2OQsHZKo//Sx/lT9HhkectHPtH97uxnhZStb/1nZWmXEKmd/sfx+cu/OYhdFPe+ea2+faX2N6GI1ukukzkuy2lNycgjv6L9G4oo97Rkj1iAJCpJx7Qi86MbghyicW598Gvde55WeFxuHKf3dXeUpkWJ/UQJFJ4pks32tYd82LOn8CA3yblKM2ipwh2RN3GAmhGrd7F29pV9KQ+QaAMwinJjgCTkhpOCL2YRiKO+JZu2qUiYpjRYeuhiCBIHCYSIp8BUMIGIe6FoczoLnaIZqYUx5BAT5HI+V5KGl6L5idJhQ331Ovh/PKYbQ/IvFzhldIvWeS1hYIq5rfHe7anoQg61oO/I65PYcHTG5l7HcT1LygjCRwEMUoOVgFjobQbMDrY98bgT5q3FHAI7hYp6LQ7zEZ2BSLA89v6fGjMuVtrA6KEz+1SF89BAAH6Ac8JPIHUmZ3Bs8h7vpOsBLuCQjMGw1SAHw3iuBrvtYUlgGemrAa7fgReBLEN4Ulnak/bujmjZchmc6kK5TtDAO7mABZquD9WNhmIpSHLKoSHPAjdW/L++K2jrkpES8eKHv64C+FLpPxApL64hCbgaHYkViBYJj6arHssgfSbjjqsmZ18FPDy3ZjhKmEtisVe2JX1xID6pLuo/dUYaFki4B8M6G64fGdwgmrnmqZz17IuuIgw399N6XvvSXF59olPgd9VVXEYf2REJODoLbJYtHXbaj5VN4awFiYaF1Y5UhzIVnPeN86M8zKaV9fe7C2dPFkdby8LEEwkXqNXXfFw+dVf5zitIS7v/4xx/bGrKFp/3hvDxlCKr4fI9rj+blPL7Q/bHWgAF2FLFFqb3YZ4Ck9gyXG3cYOILUFuCPMRgQQCfkw8kq+lyK+iHdJqHwuNwozee09UGZSfghtP/dR/9tROXrf7y56NuO8pTE6K9EkR0xI8KCg3uAtkIi46LgeriU4HxxQ6YlWA8FsvafOXzaqLRDkBuiw0OuEj46hHaeD4dehxj+3tEBUedrJ7UhBM/IChZwaH9crx/qdNGp8J5M14MrauqPUNJznNDSU8SkZIB0A0dX3Aa06QJiZj0/AsBWiTQiAPDukfx+tLpucFECA6vrpTYzsHBC89gfV5VSQJ4HBcH0NwowL0bhedRy1v2+seAMJJOhDchLvyRpLyXUPZMgu8RB0gM7SqR70BYCoYxm29V9Ty6qEZu+n84GSZPg5+BShNItdSZ090lcILhn3EEEA4H4DErAwuDbRJAA+ZEZ00JGByFJqjMZhW+RoYx7IppdxxWSK0ZNG5ZoWtxKGWFBYGXoT09FMX5OmoKsEV2fbHB+0oEyQgnL5UDfOSX7QZYfTTJ29fqRrIMLEqg3r2lqy30Jcexl8RZZxhwghNJTpQB0nTzHM0Lseo7TZ4T05RLJajkXLYHu9kXDHVlKuxx83efsXLyC4kTQeY+yJ7QuRgDHvVdLZ7nQf+79P7/43kcfLp5KmeixFhfpIkHyJhYfQlk8iVAi4nl0QSkv8IX40gpRa3ExNC6sD7Tek5W7I+FzrGCLxNziXGshTH/h5eniWILlvZvXF5/dfijLK5brhZ2Z2eaBFhI+5KJZ8eldl6HEYnsu4YBA2sN6xGXUHj8HC0PtaV2XSMIUnR+yCP1QrM1eHdH/Ss8AxoQ8dhsdXe+ShCMKAIFEqVAVkFMs8IIGL8YS5Oz+24//+2YJpb/96uexDRcvXZAoxiLKpc27LED2jPa1AGdigotjerpsgDIMj06KSdpKbP+d13SADmSX21USoTERqc9CQHGdYzALkQH3jA3BUvIB0ffep95LhLtF6FbvnUpDHvpg1fANgMe12ritI2tOdT2JAFtEaDcIDtMRlsdwvqTrXD++snio53/KgUPQ4jrioiJo9GyOPmIjYDnh5hCBs6eCa4WCmQzlBL702rSykPC5pHXtiGbXTq4v7kt4PpfgwspEvuxLMl8Ha9J1ycvBrWsDeLAw/l1czfiH9sNRF9rdctxkIaDduOcOFqEFluiK4uA5HI6nz8+hwW5M9wdyl7GWWBCC8oh+WboAQw5cR+eyBWlpXAxd+zmtR7AUkX06CKzZ/hUH3wBpquSp1UIo3dDrZ7r5AymxV3arpCi02yfHh7K+biw+/uTO4rEOqJtD6NcWB5amMetgOliF5DshoM9OiUrCK3LxUQb6u2yjxa6E0kV9f/9Q7rLoSCrChQvsC/lH1wwKZ9ZcasqIVTjRVdd+JIHH+nCd+fWBFO2eid6kPFzASqE3/FPsPZSB+FWvF4tCw0KBA4IhuvA1keS6rPbbj3UGZC2dPpfVKWv5oqyYa1fVluae0jd2FD3DNdXGO++KgMdEG61Ex+VysiYk0TUjlBLh8757+oYUt2YZnshCPNA/7+oeuPBeiz53IrCfvQbsf+LuGMmJuyRljTUGT3FGuV7z//ieMV8saZ1PaPPtj/7rZgmlXz3/K9IYchfEUKTQ74iIJwdK9LqivBI1ZnuK345vD4CG+W/LxKc2UnsspRxiNhWfSEwhauPKGLfRS2dYDTp8x/r8Tc0po03ED299unhCVImwrShnANWYFNpCZqZugXmJ1C9g12hbSk7SIMulHsYnpNG0rVhECDKY8r58fcxUNNSxNveyfh/K3H082b8Gq5tfYxcuLpUrswezcZMVbSBugV0HejmJVhYEEhBMQuXgHqHd9Zmf/9KXFj/6yceLW4/u64Al/HYuk+JQ934+grAN1YjKwTTGPwBdyWvCbBeQYJCZXB0OmUS2mQgLC/eR/CaAVvbEkST2B6GUbGgmCz8SMAtO9QLrkAMoIZn74b7GZYWe4DJ1BxAOT50c6NEFFk48IIIaoYeVxNafS0B9WYIH/Od7P/lscUEu7jMJj8uSHmdPH/kwSlYtDo5O5KJIW2MRIxzJf9N+tUsDuUngKp75JqHkRm4cakSEnvlQB/5QlsiNy+r0eHR1cefBEwkxKvY1klsKA/cIy/mB0kTossAPbXLYD+gqFMv8yGoc1rdSQUridqpDKcKJ6OMOqmwOsGh5RgQLbAxWRxCgBMW7f+Fof3FTpTwf3rq3+Fxu1RmWlCTKqxf0gpLFrNcOjzVvT/d8KqvKQSSSYrW/VBYAB7iFiHOEdJaIOutJEEiGLhBUuqd7LOlzhwowfFFY0DVZZ//jxz/0+TIyhfuHVas9Jo0EZQP/8xateNmvRAIRztYy8SpsWBvws0eBg//bP/wvmyWUfubTbF/cUmBLgbeeAm8MU3rrKb8lwJYCWwpsLaUtD2wpsKXA5lNgaylt/h5tn3BLgbeKAluh9FZt93axWwpsPgW2Qmnz92j7hFsKvFUU+FMXSv8/an7961//Z3ov5cfbny0FthTYUuCPQAGlNfyvb3zjG+4St8ok/CNc4Gd9dCuU/pgE3H59S4G3mAJbofQWb/526VsKbCIFtkJpE3dl+0xbCrzFFNgKpbd487dL31JgEymwFUqbuCvbZ9pS4C2mwFYovcWbv136lgKbSIGtUNrEXdk+05YCbzEFtkLpLd787dK3FNhECvxpCaWvbeJit8+0pcCWAn82KKBcR0+z/BNLnvyzseztU24psKXAplNgK5Q2fYe2z7elwFtGgf8HoQ5uiCJHjvkAAAAASUVORK5CYII="/>
          <p:cNvSpPr>
            <a:spLocks noChangeAspect="1" noChangeArrowheads="1"/>
          </p:cNvSpPr>
          <p:nvPr/>
        </p:nvSpPr>
        <p:spPr bwMode="auto">
          <a:xfrm>
            <a:off x="460375" y="-555625"/>
            <a:ext cx="24479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data:image/png;base64,iVBORw0KGgoAAAANSUhEUgAAASUAAADhCAYAAACOaaNhAAAAAXNSR0IArs4c6QAAIABJREFUeF7svXeYpWWV7r2qau/ae1fOVR2rOieggQYkZwMqoIIJFBkMg8cZ4zgYxsEwZkTENM6Mc8wedUZURJQo0OQm0znn7so57FTf717P+1Y36Hxn5rrOdVl/VGFZXbt2eN8n3Gute91rPSU28zUzAjMjMDMC02gESqbRtcxcyswIzIzAzAjYDCjNLIKZEZgZgWk1AjOgNK2mY+ZiZkZgZgRmQGlmDcyMwMwITKsRmAGlaTUdMxczMwIzIzADSjNrYGYEZkZgWo3ADChNq+mYuZiZEZgZgRlQmlkDMyMwMwLTagRmQGlaTcfMxcyMwMwIzIDSzBqYGYGZEZhWIzADStNqOmYuZmYEZkbgfwxKuVe2Tc4M28wIzIzAzAj8d0cg+btD/yOc+R89WRcxA0r/3amYed7MCMyMgEZgBpRm1sHMCMyMwLQagRlQmlbTMXMxMyMwMwIzoDSzBmZGYGYEptUIzIDStJqOmYuZGYGZEfiLgdK9b/yg1Tc0mE2WWnd3j42NjtvOXbutv3/QVixfYfl80foHB6y5scWqqiptcLDPSkvNZs1utuJk3rITE1ZWlrDy8pQlkuVWnkpbrlCww52d3vRp7ty5vEfe/55MJqxYLFqyvNzyhXGbLMlZKpWy6tpaKykps2w2b1ZSaolE0n/yfzxeav5fqf4+Eb1XOY+X8FipTU5OWoHPy+XyVpHO+LXosfLypL8ml8v577qGAt9KQZaU8d68tpTPLOEnn+Kfoy8uj8dLuDf+bQUrcI/8g2tPWjKR4t8lNjo6ZpnyjF9znvfv7++x2oaMJUvTNtA/Zi1N87jWEkumq2zjtq3WNKvNWue0WXnauNYirx/lOsusoiJj27fvst27d/M+jCX3v3nzZh+j9nlzbWxs1H/P5bO8Lu/3kEiU2uDQgB0+dNgKxQL3mbDcxJh1zJ1j173/vZZJJW0yn+P9S61QMmmjzM93v/c96xros7zulcecxOR1uid9lZRwgz4GIX8yOanf9XOSb/7CYJRp0vlKML4Jrn3pkiW2ZvVqq8xkGCuepOcyUCOjw/bjH/3IRkaG/ZpHRkfMuK8C9zeRzfp60sKY5P801gW9NlwEb1HwbxZG+C5JsqYy1t6x0NrnL7TjVp9ovX19Nj4yaOecdgJjkbChoUHr6++zCe5TY6M1WlKq9yr6WrDJMhtj3dQ01lumusoKZfyNvxe5gknuS3Ot6ynRx/K77jksEq2DcM9Hf+ku4+fo3/4/v/foPqIfRca5WBqeq1HVe2udlfHZet8yvsPH8P+FHGNTYp///Fdsx65dPJJnOCZ4UcFKi8xZIcEcJNgzBRsdG7bm5gara6ixvr5uq6xM2+mnn2ZnnXU285ny9ZVM1rKezH7y05/Yk089ZQPs33L2mdb6OGNRzrwXGPz+/gEf/0OnVvzJfeqBz55y7Yf/7B+OepC1uv3Tn/70LT6F/7cnv/jv/1X2be2Vfwco1DlojI6McaFDLJyC7d6z19raZll9fSOP9fsNVzPhZYkSNvqYVVSyQRk+AYPf7NiEg0BtXZ2NTYw72GiRC7Q0IOUA0dDQkC+kqspK3/C5woQ/L1NR5SA0kc35ezkoAURaqHp/pjC8F4taGzHJ3/1zBR4MrkBJGzYJKGrTaIHofrSRNJECDl8c0fNzbBZfIlocbLBEIoCcJrRY0FIR0PEubNbJUr4FSlx3oqzcQUnAXc5r9DqB3p49O62mJmVtLbNtaGDCGupn8b4Zy7Ognt2w0UrTKVt+zEprbKlkQbIGWaBFLZ7yMp4/5sZg3RNP2o7tO21gYNBBq6vzkC/YHKtLYK4JPwJOOX98YpyFK0Ap5m3+rFn2kQ++z2oqM6zxLPPEoufDRnjOd7/3v21fJyAGUJWxKUv5mUphQLQ4GR9jAwU80pho2GNwCpvONxXXq8c19kVeU888X3rRRVZZUeHApScKCEYBpe9//3s2NDzsADMyAiixngRKWcZKYzzpABQMgODPN7l/Jr/xHpMCJEeKBPeRttmz59m8ue127OoTrLe334q5cTv/zJMYf8ZveIjN2eugJCCuqEj72hBQam6BAZtgrGqbGixTAyjxtkWBVgQoAQ/5XfPuAKPPPzIGfwJKEYj6Nfs9H3lGNGz+gOMqSziAUbhH2QM9R4Dk18YvPq/j4zY8krNPffoLtnffPpY+YITBFnSWsd5Ki+VWOlluE8zrRHbUqqozgLX23IjNntNqF1xwvp122ukOwlq3ZhUYYLObvnYzILfD94gb3wiUtAfT6bSN8bm5XME2Lmcd/ZkvQOlT/zec4b2f+X8OSo9f81FAodJSXKQWSefhLgeIklJuUIuGQdVCFFCl0uVsdAN5e62yKu0AUwnACIw6O7vY/CxWLFKaTTjODVdXV/uiHwek3EowEQIh/a2issLK3HMC2PR4usIXkkDEvZ3IcpfxGfJIJrk4AYC+9LlunTXZEShp4Bl6v1YNfibD9fE++uzsRNbXuIBR16NveUK+YBwEASXeyzdMtCAFREWBkr55TN5BKZtEKy2P5RdUZrhmXe/zzz2Dl1Zqs1rmsGHLbFbbfO6z2jp7Buyhx9bZomXLbE7HfGub08C96TNZbngM2jz6YHDWnn9+iz1w/1rbtXM31nCMxybYaOO+8PVT4J7HospbzLE43Ttks2njJwGatsZG++iH3m+tbL58dtyBp4RrHnFP6X/bzv37HBz9I/l83Y82dbDW8l586/i9+nWF0Z0CpcjBshTAr82UZh4vu/hiDBUGJdp0uhZd33e/+1086gEHOwHsJOMlwxBAKaCce0oRMDlAaIMKHOONrh3NvJdiCJpbZ9vsWXNs1TGrASCsfpnZBWedHDylKVDinrmvcsBW4OSwpvsAHfC/rL6l2SoAJZkjbIWvn+DdyHORceNx9wwdmQJQRWB79MYMD4Xnxf+Ovfb4eQ7qfo/hvabGMQJ4N6iRX+FQnCtijMbs45/4NBFGF0Csd9KeKRqwDDAJlFI2gpdUKOa4R7ymPMa+nDUHKL3m0kvxIle78dReKRZTGM6cffJTn2KvDvqYyDNShKC1pbVTgTEp84ikxB6f0zO9QOmZa//BvaBSRqKUixQolQNQSWINWfQcYJTPYvFYXAoVSnBJi1jm2toqt8bjWGIBgaxbT3cv4JK0lpYmt+K1hGWDDErYeEX+lrJhLGhjQyOfBbBEYZlbYDwbWQJfJgIhfmpjJcpCKCdPqMju1YQK3ASSIWQ4Yq0mGGyFJA5Kugf+rU0hMPPP4PfYY9JaEQjpS5/ni8MXjd5fmxJri0+vkERbJaFQEasVzJ9+lvAZhGxc35NPPIZxy1lVRbVVZGps4YKlgGKt9Q4M25333m+thLBnnnuuZaoA5kRsWn3V+rdA6fHHn7G1DzxkhwjLBgaGCAM7GdvRAKCMty8qNq2uRxvcQzlAvcDnlvF4LYvsOjylRe3zPJwLjoZCl5z94Mc/so3bt1mR35N8a1x1j+6BafO5h3Jkk01dYWTJfYP7dQqgJ30sZGmvuPxyq8XwhNBX66KA9R21f/nOdzykEkiMsQlK3AMFsLhuGT65i7GnFIdvPt/+NroWXZNugA1JyNwIddAKMK1YeYyHHDWELOefdUrwlPC+j3hKGl9eIwMil9TfjvvijZtmtQJK1Zbn/RXWevjmkKTvEn98KjT7s1s0PBg8pBf+PBqUXgDofrPR+ow8JXnvek4CQ+5rj//G8ZL6B8fsox/7JCAyNAVKpRhEhW8BlIg0RofYj4pIitz3AFFJlS1YMN+uuOLN1tGxAIMAHcK+nZzM2KHDPYSDn/cxF/BorWjctY81ZmH9AODs3e3Hhn3w4q+/mKf09LUfA2x0I4Qo8EE9uMf9AEltfYN7S/2EEwKdTKYC13HMN0plVQU/R+zAgf02a9ZsvufYpo1b7O6778WSltlbrniTu4yVhHuyQLuJk++//3676JWvBPQOw1nttGXLVtrSFcd4KKSBa2xucs+pANho32vFyINK4sUoDMkRuhXFEzCZWnR6/zCrwdIJiLI8ptfoeQoBtTD1fr6IwkoKPFS0GLSZQqgSFoov4MhyCmQVurEa2JARf4Xvr/DOuSge07jJU3zy8cctNzwIKFUBVNUOStU1DTY6nrff3XE3fNJ8O+X00626ToAQNm8pY6v9Nzo6Yb14VE888bRt3LjZDh44BJAP4x0N8Lycb2o9MY8/Lo7Gt5O8wvgbzktjXs59XPeB99qq5UstOz4WgAbgmSBs+snPf2brt8BNcacJwu84WtL46Pb9Pd36hyF1GPY9HY2tPwgYYbjkpWlDZeCSrrniSgclecoOl4DnBID4rW99y0EpEVlmgVLw7GRYNNxHhW/ujAVPyf2n2FsJqIrxKreGhiZ4lFZbtnylW/6G2mq78OxTXwhKeIe6PuGjPKiYbywy/wLn1jmzLMPrslyjbIt7ypFHpI9mdH3daA3EX/IoX/w15T1F1x2/h3giD8ecVghrrch8CcynvC8BOwOg+RMoyFgW85OWSlTDE2bt4//wSbyhMcBC3BPxF9ek8K0kz30BSuI3s1AnwrPR0UFrgltqbW2yq656K+PTwloZZz1WOyht27bL50H87jAgVBp5xRp7hboy1m6Eue59J0NL/JmvvxgoPXr1hyAHq90bybF4erFEg8MjlgKEKnhcoPT4uids6dIltmjRAl84CTbBo48+bGvXrvXXvuY1r7P1z2+0Bx540PmN0049xVoYpEWLFgFMVfaLn/+cWHmvnXnGmdbU1GS33HILnlHGXn3xa+Gt2mztgw/a6y57naUJuSZw/91+OaUULGbwnqIFEv1Q+BFvIi0eAVOBBSHL62GZ3sIXSAhF4tcHtzy4506ie6ga4nu30NGa9NfJouItyXsK0KUwkue4AQSUsDR18HFbN22yrr17PZwrx+tctGiZ1dWRCMD5vvX3d1gDXNOc+R1WT2hVWwuAQMIPDQ0DyBN4Rl3h+2An3NRe91SHh0f5AAzAxKjfRx6iWyGvb1p+F5mszxZgpTNwW1xqFV7oNVe+2VatWMrvJVjMJFwKIMGi/M9f3WJPPPOMjXnYp6SDvE8wyz1CjU1IBGhcFC6XelgtDy0QwfpORDyINpLGTJ7oVW94I6R+s4ODe6O8XRZwuPnmm/Fe+vx9xQOKB3Duz4E0GAi9t89tQEXmLfBJERRGLoxAPGF1GEiB0vIVK3nffpuD13PBmac6APT19jjZrTBdXoivhRhsZYT4jCThS1NbiyW45rxu2RMdge+UgdN3bjLLxhUXFWgC93i4rgTetcJnGcN4jByAI45NHKfGLYeXEidVhuHR8krK6N7526AbdsVkcJVQHDIweZ4vz70UMv/YlacA4mN2/fWfdRApxZsuFjT37DWI+lKI7kKOte1mRUQ2154fB6xrSVLV2rXX/rWvwywGSAZzspi2Z55Zb9/7/vc9IunHQFRgPD18joBX9+kTxvivX4Lhm06gdP8b/wavqB6rLs5i0rp6e+0//vOXtuaUl9iKVcfYtu077NbbfgcCV9hLX3ahnXzKSfBHh+zXv77FN5G26oIFi2zfngM83u2boa62xhdjS0uL8zhbt251j0L/ltsv4jynTBsDrth29pzZ9tfvvtbJ18ifjn4GQPJEjINIWHBuwd3aRj5P9DdW1xRx6s+KLNeLQck5Ay3X2LrpZwR+gWQNYZzzSUrLyJPSe3noJo9KeCVQSllTY5Pt3rnDtj2/HgK/yj27jo5F3PtsQMHs93fea0N4TFW1DYB8FR4Ulr++zoFnEFddm6y/b9DDkh4Ib4VusmKFwjBjo2yKQrew8BWq6b7H8YSC5yRCVKa4iKdkhFOvszXHH0s4Z87/5Xhdjs1/y29+bWsffcRBSkRukjnSXYr09vdQRirErr5B5U3E4BzuO2QkAzHuRGPwlN58hc1qbYvCaYXIAUBv+trXIKR7pkBJJLlAKe9egvtwHu57CO3gFHtK/ofAt/gEMu6AUg0bTp6APCWtnfZ5c+z8M071DaXQbQjvaRwPzZMiESiFPSZQ4trZmLPJZpYB4AJmXCrnj3wc2cjywkkbYBDHnSOUJyNvwjO2/FsGQaCiMXfw5T/PfHq2OeXhtL6qyO7pMedOWes53i/mpgTio4CVEgOVGHwBkl430D/KGlqIkX/avvGN7xCx4o3CJ5YnMQrMN2jpmbcSQrj8pBJDCevu6YSvrWAtVdgKjNBVb7sKbq/aM9DywIuFlP3+93fZ//nZzxyMdK0yNvKAPbJQVODhejDM6+b1Ti9Quvfy91gaoluuXxKOZP+hQ/ab395mw/x+Gp7Nw488SjZtgsHSQplkMKrYUEMexgVeBgI5KaAZYiLhN7hhgY9AKc68efrbw79gmbSgc+NZS8MXJNggNbjV7/rrd9nCRQvdKk16miIAuVtVeT3RYMbZvtgl1hNlHR2wnCB/4VfIcIRFPvXT3z6AWwC7EN/rfiJj7ZM1Kf4M++TgpY2pLKDAyrPa3Cf3PYusVxc80GN4jb7YAKXZs+fY3Hkdnn3749pH7ZF1z1hZqgKvpgrgyjg5rFBGno6yU6Mjo27px/l9DOOgTZDPD/G8jP9doCFwkmej8akH1PZBXIu3y5KJkndaxeZ40+sutfPOPpNrFbeGdeWeFATcfscf7PY772AcwxwqzNHPeKPFTqiPAU9ROjt8yYsJ2SOFQZo3zYO8ggr+ffUb3mTz4cs0JwI3WfYC13LjjTeSUSRhwmyIjNdrPcEw5SlpAvBKGEd5BvpS2B1PwtGgJAqhihCxGaJ62bIVeBT9tmRhh517+ql+Lb2Akkh1jaUT3O4hh3mVV6EZk6c0C1DqHui37Xt22TjApA0qnsuzxPw3Ot4Pl5rEeBKC47E77+MZVyVVQrJDhllJE41DRkQx1yxgGyGyyPKeeryCvaSP1tiKcxV/s23rNs84p6FH5syZQ6YvGBm9V2/PkM2dfYz94Ic/t1t+9VvGhWxhbhTjLWMAMMHnFl0dILAi65vCq8NLUlKhuaXBzj7nDLv0kku4D7xAJU/c+6m0H/7wp/aHP/zBwVcAKCmALkzckoBUny9vVfOwYZm88D/9+ouFb/de/t5AGjMJlTW1dhhrfe9999vWHTtJJ7M5uHCFVeOgvohqDbL0NdKE5GU1WcXZCUhM3IIi6CHLN4EFkEWQLkVWqB5PTBbGJ1mEG2NRzmSnohApLav79r+yJUsXuwvtTwAQ4n0hUAohWkhrhlArIma1daa8KC3BsCBj0vK/BqUjGRCPFaOvoz2louQAntOLwAsvScCkzZRgs8hTap0927JDI3b/Pfe6hU1B2DcR0nTgPQqUnnp2s/3wp//BC9JWVVMH/1MxBbC6Ri1q8TB5Nq+ya56l0rjllCAglGAxaZNoQ9eQPZL+p719vj33/HN4CHAF7GXZi3r4u5efd7a98uUv1Qr27JqyTGJN73twrf3HL3/poOSSAMZQ4Zk8pqBJiuUSgfeZxJMIBLuSCRodvDM2vbKp8gCCxa+0a950hS0hRA8LXNlEGam83XDDlyFaD/nYKczR5n8BKIXpc05D68UtSQQkkamY8pSUQZSX3dzcbEvRzSksXLV8uZ39kpN9TfT0dHsyRZqu4CXJWwp46uEX/6fETcfihTbIcw73ou1hHPVY4BGLIdQsxUjiXcbJEBlWfes9e3v7bO/ePX7/+q5DDqG1rPsewaDIe9PH9QN6+uC5aMbEj1bAvQqw9u/d5/qpEZI88mj0GfI69ZphuKSWphX2+S/cZI8+9lQUYgH6FSQTSCwVs+ynYcJudExSpOTxooTfysLNmdtmF130MjRKGCIHeR9I1lDSvvXtfyWj+7wT2xonn1c+UHtN0YnmSxIcgdaWlTJd0wiU1r7xQyEWVXpQOgeuLcPA3XLrrfY42pkkk6cYOcEAyQ1UiCU3191/XlOAqJMmQut3AmBSxlfvpcUeh2sTWASBkriMMHhFvCRiZayLBkie0SWXvNpecdHLncwL4Vq0sLS0PXMeufQxQIQ1F3ArDusEGhFouYflGaujPKToPYR3Cr/CytVXDHQRp+SvOeIpCYrCs4OnJFBKA0gSUza2tUpAZA/98X40R4MASAoQbrD57Yt423LbufeQ3XDTtwid4HkgwctKsLIu8oSYz00EASrjWSiQeXTxoEhtpc5HnOjWfcviKuytxMvS3zNocTZt3BRCIl4nUKrFUJxx8on2ptdf5hIB5z14vIyN9fiTT5KB+7GnxvW5QUwa5iNohPCefJOxUJXZ43kKX0Rq+8YG+cZZ3HUYlwwWWSAgy/+uK99qy5csDaEAr5VHp9d86UtfsoMHD2gGIkJeHtRRnpK8MRcqxpxhSMfL6LiXE8915P0qBFH4tnT5MhdPHn/MMdzrST5zvYDMAGAQg9IUpxShUoa1mARs5gDkPXhU/Qgvm1pbQrbZeaNJB5MsntIEHJ7AUyCozLE8H92bMsb79+9346qQzj3GKAus52us9HcBViPSDI2PvLNywm+t+73QHC1wqQJzH0/xSz5m8pbMli090977tx+2XbsPhBCXGchkFALCY41jpEa0wZifEpIaGclzJuwVr7jQ1q9/zi5//Wvt+BOOD4ZBm5f3n8gm7LP/9EX3pmXMdH2SA2hPaCwVZuo+lDkXjk07T+m+N7/PN2XQIxEfc5EHDnfa3ffdZ3vIruW08LXgFM6wymN9h3MyHpsGfsBFirw4z8iEhRFS97EWx0dEmyRKhZbyedghT1Hr+6STTrS3v/1qQIn30eiKjHSPR5cXhHsxAOmnuA0HnMhLCsS0QoAYaPSs6EMj6Il/CJB0/XoDf/ZU/BJIXYUSut+gW9E7ho3raMnrpGvSji/DdLW0iFNJ2OP33mtdXZ1Wg0XUol68eCnjkLJuCMxPXP859ELKhiE45TEp2vWVlOqacEeeTQGXvIT7VLpX3JELPkXfKNCIxI3ia6oIISbwWgYIWwRG8ijl/TTA4x27cqld/dYrIaUVhoor4lr5rI2bt9g3//VfbEzcgrJo3AdJQLyIME8aClc565vXDgOSYxFvlZU0OAp15P3W4CENDZCOZgNe/cY32+pjj/UxF5hoAwqUbvrqTYxFl3uBniV1PgyvT2S3Ng9jHDJgU35RGNtIFxZEhpHXwzxos7fgKbW3twMgA3bymjV22kkne3arq7sTrRKgwjVrmiQJ8LUg48ha0z1WQQ/M6ZhrfTxvf9cBSyP8TVfIC2KTAhxKr/f3DrrnqXBc61YbWaGzfu/p6XGgEUc6DIC5h4V4MUHkMIonNM7zash6eXgt6YOMi64Ba1rAG8nzXgqCB5WOJ/pwAGevTEJ3NNbOsjUnX2yXXf56j1jkJSsMLuc+gjwiZH/93kgwyQg1NdWRTJkPQHfaX7/rXdYKYIdJ1L1DbEP8fwx5QS6LTm2E7Ha+j3sma5rK2jzC2NNe8jI7uG+ERNWjbgDXrwic2Iu//mLh2x+veG/wXhikBNZfC+UwhPVt8BB7Dx40HEdfL4kSNhL/cJGZ7+MjoKF155YQN8njb00BizRO34c0fHDTY09GpQslxMAafHHXixZ02Ic//KEw8HpDEdkKM/zTYlBSGBWGLsj3j/BJ+rcCrT/5Opowif8oUIp4pBeDnYOpZ3E0yZFexsEt1nLo7yJ8dRFlrqGpwnt4igxi5+GDzjvoe+HCJa6xGRwu2Kc/+xXrgjvI48kVsNzBUkroqSwXXJFHrOKMNG4Cd5EIQavlYWjE1ci7KWF8tTGyAJOkALoN4XwtYLhqxRK79h3XEBprPvF+pUWCP1Cy4ktfu8kmeB9thqTCT4GSwElzI+mEgxLzyBCOc02jcIZSvmcBQnlAEntWsAmr8BJG2KDVAO/bAKUTTzgheHO8j7gmWeCvffWrKNIBJYlAxSPJM+NnbOCKPq/CdfEmEbunsQaUMIFhXhVqai5YZzUArrJ88+fNwysasFNJwpx8wokeKnb3HAZU8HKcVBZAK8slz1ZGkRCK+5eXP2v+HOvq77KR3AjgMOBp9+KkvMUEkQD8XWWDh2IyGAo3BbACJlc+w696uAuJXeQeBRQjjMsE4OO6I9ZySupzrjnLPRREQUi6wn9pdGyl2jeMqxT1+J4eHeQAi6bKGqvNNFm20AhZ/Taf7XwkuZChcovo+yZQFcEhYB4yCdZdDZ5rpf3te96DgajziIW429f1jr277Itf/CpvIU5S/FmfJTOD1tyWts997rN29pmX2le/9H378Y9/4YLM56Ybp3QPoCT+ocCiK3OhYpln4n7zu9tt8/btoL4sPFNcFHIHUAoJquAOyko6NyBRGu/hkOTEYNAEiUMKNUgx7xBCLGdxWMBpFkEJC1aW9x8/8QkEYbWeNQqJLr13ACX/pMgresG/ZVGjx93DetHXlJTg6MddCBWTodH7Coj0aOThBS4qZOhi3sXv14FVYY88x1IyjaT5q2rsObJbB5A9iJeogsieD9GdqaglYVCwL3/lW7Zl+16nXSfkLYqQ55Zcg+VlM0pLS9ypa5KGRZYV3o0QQLyEgFrZpTHKCsZEjJNomBRZq7hZwgM2QQU1byuWLrQPvPdvnItQOlrXXg6Q7D9w0P7xnz5jeRkAPJYyjEfsLXnWjXEmuiQDJUjA3Y/ASOOp0hYlIxSzpnU9cGbjeAeV8FxXXP4GO/UlpOa5iqTqDKUlI5S9+aavWRfetkI+gZLWUI7vrLglbSsZQXlKfwaUlO10TyniEEU019YASnhK8yDV5SmddfoZhHDHOa/S3Q0oDQ/gYSDSjMZWC1RZKIG/1lYVQt85HfNsw9ZNeCpDgBLjp3HG60i6EDeLMJG0v5dpKOWu1yadO/VKBu5bgCT+qaK8grCKpAXv6XV0PKaxlIHVqtJjRcZfSZK8snbMuVaWMp9MtG3asR0uaK7VA0iVAFmC9P2efWP2gQ98wNeZAFH1cZPSpEWekj5DX/oEgVICi1JTnUJMusTTIXiIAAAgAElEQVTe+Y53UIdJvSmEeFlZmk9K2L0P3G8/+tEvGMcMshNAPjGMpzQKKFWgaXoLnl3KfvT92+DSGAdm5Jll00wScO+V73XiLaie2RxM5gQT8cAjj9haMm9ZFq04BukltJICL6ktE0DJczMRKE15TLHbKW9J5QxRkaynn+NNL6DB8qtsQQtaP6/5q7+yk08+2UNBL2aUhyBXNyK9jwalUEgZgCWWCeh1L3aW/jwoRa8N6HbE44o8Lw873cMKoUAA2ZCBCaGKuCUBSxmhRS0Wq9E2o+Xas2u7CwZrANi2tjmI22bZwHDObv7Gd23dU+tF8JB4VrFlqFFSuFwicRyflfICWS1ffQilOehUKqsrrYmsUwYFswpbBT7dhIjdkMg5laAo4yXdCo+XsxkWo+697sMfZJEKlILWRqK5IUDkwx//mIdvJRJ/CpiERdH9yMjIEIyrMJQ50b/lgWkrKA2eBPCk4k6xTtJKZeNBZDAml77q1WT7zvH5Lxe/KO6CzXnzjTdZNxnJcTwPbbJRAABf44Weki+bKHwTCEWekoNSZIDkaSclCRAowcnMmQMoQSqff+65dsyKFR7mCpSGASV5SoHoDryfDKzWtaKgCjgUiSe37Npm4/L89KAcfe5JhHOCscsrZALA3ejEinD+rfuPFesazyTlHtkswK28rOJnEfxiG+T5azaYQ2mh8ni+vCsUhfyloJ8bgGh/cN3jdvbZZ9kkMpEDO3bbiavWUKa0xz73+c+50FcembzhUG4jzR1vHnmbRfZgEQ+qktCzqipla9Yc52ruJHs2xzVlKABXsul7P/ip3X/fo9wL4SVauEQ5VRfpUbzVQff8UslGst9k61gLhWLWnp5uoHTPFX/raVEXucniAQ7jWLstZN9+hTQA8p9KcywKm9BB6ShPKbiTYWHJowmg5GqI4NW4tTuii5DV0cKRRUqwK0oZYE1khtR6ms89BZ7g6quvZvBEdguUxEFITBbAIERi4ecRLinKjPGgLKevqqO+YvHkCx6M3PuASSHki3/6wo44pZCVE/mtECQqa4l4JYne5DJnMgAQwr6d6zdSULvVQwhtoqamVmubNY9ao0n7znd/ZPf88SHZOJtAqSvCXK8NoBRKZpTVEqDpcpJ4RsO5fjiAMqvBc6xAkxKIXLNBNuUY4UZR2hg2jAKhcnmj/OyYN9s+9pEPAxgkFLRZ5AU4x1dqH7juOhuA4+EBL/sIZL8c2BBejQNGI/xdFfXatGnIdPEzWTa+PAWXeuB5pCSu5PkCqAvPPc9eesGFrsLOMH+FMTY87/11gdJBQAkwlBxgkF07xly+wFOSN/Df8JQU4jqnhB5sNun0fnRdL3/phbaSekIP37oPRZ6SPJ04LBdXSYZLnSvAnwyhbevc2Tas8hveT8DrIkIZUym+ZQaSyBdUsqPQUiCgJEkUyrvyOv49L/FrxoZIUuQYROmPSqhdk/epN0TjaMN4up2ApeZnXttsInNmnvk9DA/4HMr60/D0dlABMdY7YBed93K7+86H7dvf/nYAJK04J2ojQ6hrca9JAClawTB6GcClzM4770yXA2gPFbiGNPWWkuXceNO3bdOmnXhbKsMZ5bPV7WIAzz3i/iDC6afg2iXxmE8ukVj3T7/+YpzSfVe+L6qFwsWM2hrkGIEuCh9/+otfQtTChQBEZcSrcoC8wt0HLGSqQqx7xHuKM7x+i1EsHNcDxZ6SW3BVtxPTq3YsgeeQ4uf8OfPsIx/5e6+CHkZGn0Ls5g6/uAYWe1w+IN5iipuKwi59XIgSgyI3gEyod4sBJw4r5QG5roZnhKxTCBe0QGOhYpAdSBcUOhNIc6UQSvcdCz8LEDAVaI9OPekU6z/YZU8++YSLRwXyjZRGzG9fjHeQsJ/87Ff2s1/8BkzHopUF6cQkryW4da9JhczyCESUKpQWCOQTeEJsKPEhYq6lT5J3JKsunUs+8pTKvAyGAkte00bZwT99+nrpzr3yXEXPyqZJlfyx66+3TgBtUtZYHqVPFM+LVL5ejoA3JhDTnFaTNk/zehfeyYPjQYWZaXFi4nv4PuPU0+xVF72SucM7YVNqY4q8/eZXv2aH9x3Ac2LzY+z6y4K3JCEnn86wcoVRNsh5O234yFOSAQosE++Hu6b5qaFmrYl6SYVvXV3ddsmrX2VLkSIoY9kVeUo59FpBrxY4PxlXzb3Gp5bWPNUNdU4057lucVvBo448Nfk0GAsZwKM9a+ctI5CaWs8K07jf/XzunsMH7Lhjj/P7hjnyMRrHQxrFqG6k5YyM1Sw4x4QTf6W2F9HxXrxcKdNv++Wv7fzTzrRVi1bab/7zdq9yGEbuofUjf1lAJJAqSOelpIW37lFReRKQTpMJrLLzzj/TLjz/Au/gkEdkqRKnPoS4X77h6/Cbfcyt9oJeqzq3AnIAPHvGsqaajgnpOjc84ta+3nnP9AKlu1//bvdelH5WbC2dUDkiwGGsnuq2Nm7ZwSRqmUSgpDomj2OCojqu9g4hnTymqK7JPadgjeQteVDiArtAYGoGVb/toMQ20sS1QmZ+7KN/bw2NFE4W6FmEi5pj4Um46QpYwEjfCq9ChX8g02Mlr7I9XoHP58YhqUR1sY5GS9BFelyj2jaIyIy5LgFyaCcCmemLQTG6AE26JF03KmnARosjk1FNnxaOQrU6W7ZoKVZvyB577BHfuPJ6VK81v2Mx8XyV/fZ3d9s//8v34GoIk0pDUWoRUJLHhE13sPdQhddq0QmY8mUTkM/aPCJJWVzidhgHeSgCpxz3qlyjatkknhQoNdZX26ev/wReZ4IUt+qgIFRdsZ2wT332s7bn0MFQVBtlxLQS5dkqu6pxdVCKFM0CpUrCHvm9WhOy3uI6ypXR0sZn/kQ4X3oxwj1ZAxZ/QveFKPYbX7nJDpAGdwDE6x7kDwKlKU9J8++gJOCPPFW9lueo4Nt5f/88FQ2rlKeWe2tAkIoAkqyequKXLOhgw02E8G1kwAtV44ydirhVZC6PXEmAhqZGq8TjHFCPJxHyWpeOe1Hozj9zKr6ORKMv8LUjgxsX4mqsxev0wUs9s3EDLUNOdSAu93iXrgjM0wh7aT11jEsXLrf6ihoPffPcz7Y9u/kcQLKu3u69/U577UWvtoWzOuwH//5Tu/OOO32O47Ie55SUHFCROj+dBkHjpnUoTqm2roLQ7fVkP48L9AkAJFAaGhylxISeXNybBMvV1TWu/JYSXNMUEjmSQ0hiECiSk758zfQCpV+99ArnJBSXq1hU1iJF2lf8x6atFNI+9BgZGKX8I7GbxHAaBRG9R/ECcfimJaWF7l6HFrgWtRYhX1r48cKJoiYXIYqvEsdRA6n7kes+ZIsWz2UzIhIr16YEKAADpaiDFiM0SXOAUg0Ri94LVXl9pxrLyRJGtUtOdEa8U+ibFH7PsohqKV2Q7kQZKucV1EEgCj113XquLK4yMqrtiksz3AITdnXTEaEAeSBOqbWx1ZIA1Lp1j3nWS2JH1yp1LOHaa+1hSgg+QwZuFB1XrkyeF6OiNJf4BjwlByfnlSTYAwjl7RHy5LC6HmYoB6kwVuDMWGYVhnCNyrKJbxNYJQGM+ppK+8THP2KNbEDVXglEtcEUJn35xq/ScG5bFFoL60KdmKtilG3iuiWMdZGdtDpexlDjJLg+1zk2bQ4BoUwUn72GDNgbLrvcgUrXk3AJecFu+tJXbN/OXV7zpo06zCZCAXSEU4qIbmVXj86+ST0vTikwa8FT0njUs4kbmKs5CFV7KIO6/LWvtYXz5/om7uo6BN826AZVGBc4zNDrSqAkrHBQIoPX76AUdwQI+zAShTjB7+s5EIe+0eOMcSzE1cOlmht4GIVpjzy5zk5aQ18nnlvOPaln1CiezQB6p41bttmxK1ZbNUp+sVwCwmc2rLdZ6KUOHDxk3RRev+LsC6ytrsW+843vUbB+nxtSeeQyTlkMjxtzcap+X3jZcOXSqqVSCvNz9o53Xm0rli33e5CyJElDvGDslIjRdGn/HeHoQkNDv2mnGeQVKyt6whemGSh9ODGXWJMaK7TsKTgMra9m4uA02QFpa+6690EbloCLBaewOZYEuKcUTav7PJ45UGgnAFNqE9ddbrm2nsBA1shBSes8spLuf7GIAKYSlTEw2P/r3W+3M8440fbs30JcTm0dizQfWVOBj2eU8Ao0YZooZUq8sFEek/5GeKEiYEn4xe3EHSiVBRSQhbYN4nBoPMemjcFK3olzXTxPvMV+NFpa3LIoLZDNdWx0ldeojGCC8fBYnWyHYviWhharz9RhoZ5CtRsU71Vk5DoWLHNQ2rbrgH3gQx+FswGUUA7HoKQATgWUylqKOxGXpM2uRVjKPcqz8Iyiwldpmbh/FduKTxIIiUtS54YURHQJz6uvrbCPIqtQ10qFTa5T0kLnfr/zb/9m655+2j0vCencY1T5isJxz7LlvQJfGTTJNVKIQJWKD1069VQBiLgoQDAK344/5lg6QqCLktFR9lZhPjh045dusD074TQU6vDYCA8iDgg6JUEsz4/1Si+WBPxXoKSmcrNoOqji0je+4fXWTr2kMm6dXQfh7YZ8bNyL0BxGDfhCY7MSq6MQWqDUx9xgO0LRtntFESOqdR1wKFAS4f9C5jeiKJyKUDjHcwTkSvs/vXG9NQCYs9EvpVkrGjslC3oQaG7cvNVOpFOmwt0yZa153UOQ3ItWraTVzRO2YPZ8W7PyOKujxc2XPvtNe5aCaRk+7RtJL9QlVcPqwCJjoI3JtyQMIrmbm2uREVzhYO0N6vDcEzQWdM/ehfi6m9BpwJNSogyiKAYSTAF+dPeldtzn3zm9PKXLdsnNT8E/kJonXEji5qVpwVFT30wqtZm6rWdtYAgCVHxABEqxJCAWF4p9E/eg2ptCVGoSKqaD6NJ1OQKlqHDRy0BkLUF1WcMUHkmJsjx8/qteeQF1cG/hMw9AuNPxEqDKkXoPCuNQWS2dh4hMTaI2s+us+KzhfilvD1gzmRo9X8SoCiQVnios0+RKBKeiV68HUsc/1Loqqm1Fme1dGLXoeJ7AS5PomMBKLFebWXk4/D2TpuKaguJx0v2DvFclbvNKuIGNWMI+FMZSXKewkB20MKmsbkKrlLe3XXMtmbhRJAECJZZ1FL7p/rXgRZj6csc7kiocvwOgCES/eBhtuljTVMJ1ymNS8mecVhbVeEjKfNXQeO+D7/9bW7UMlbUymCKkVSIEQP/wJz+xBx5+OHhKkgZ4BkrgoHvGkLAJVEOmnjwiwsVlVSM6dIGsKHqBNgMhQJKJ0TZbSS3aNSQmFM657kwEOm/31S8LlHa51yi+g6AQTY9kAYyf688Iv8XhRR6JvCmBkyBLQtkXe0rqv6UQrq211TtzXvHmN9q8WS1entOJpzQWNT/TulIqX96sQhTv/sD11zVSDE0Kv4/2MsqyefO+2B0SjeAYJA1KACT3yOWhar4jzyl+fBJUS6bQ/wA+zivROvolJ6xxol+GULKKrsF+27Rts5168prANXFbCt/uWfuALUCV/gjykVe/9CKbK40bbUs++fEbXKDpWWQ+Vx5zE9dcC5A2woc1NtQ72d9M8bPEnvKUEoTEafRK4iKz6kBKtJFAnCueU3o2gZH2cwAm9pDkVewjV83Da5bA82lhY0Zs9eeunV6g9Ka9qviWyjioRbUAx+W1YOkbaSvSQ6/ubirY+yFEJlWBHGUmBP1houJSAYVn0n6ohEEcSFAkh55IocOd98iOA3bf8KEVh/ct5vEkvxy7apl98QvX8x59XMsAgwfXxYBLISxQUg1UNxMooJNkXnVIvpr0/vAZKn5sYfH24ubPpteTFqnKXZzbcrJQRaxZb0Er72De3HkOTqEkReUcZDbwoFTOIOCpwGOUHF+foWyONq+KH5U9099V/5YGgOY0z7N99No+eGCfv0clBPicOR1s7GbI5hJ73wf+Hq3STstqM7p3Eq5Zm0aAk/KawOCqV+JpFeRxRmOtgNn7QkW8TvDNVT3O84kd1Kd5kvClmp9/9ba3+GZQyCmAUa2TevT88tbf2m/vvNNLRlzyoN7eCgsDpeOiwAn6OMnDUhM0XYj6Yen6lJWSZENhroBJXpMC8mMojH3nO97uAONTwDWVMqc3fple0zt3eEW+9Em5SWooeUWWjojFEshVD1jVl0khHfOhMSADW8L8wZoEEHadGveG1ysvqb6q1hai/eqmxcvVV12FbqnBZQBToOQdFNRqJBjBUJwr/qTMGlA8p1grgwhCpcHyyFlfzmvqwuU3BM8/1I8pFR88SMfNo4BJIlKVmQyhGRtnPd5H5cN555yDNiwUuY6yvrrJsh2ESlh97PFWofIQ3rsfnun3D97vvcJ7d++3ywCl2Y20fQG2Du6kIZ5ohMjIqjWQSotCJ4wQvjt3Gnl37jQp/BLfqvGSMXV+TPIVCVKDh+RNAXm95CcyJbodGUTxVAMDvewD9XivsAv+/ePTC5TeuJeCWzaZu7LiYwATVVErO1JZB6cAkTpMOnqYwZtQGYlQWBYlypg4ZxqlzlWgm2MAZOFDU7ZA4KpGToAQSg70URG5qWxNaFDqG1SKjka4nn/99k2EIvKsuqgXo1Xo8Jh7NLLoXVSfi6Tu6Ohgs40G3kQbWfVRWJVdhA2quhdn5H2ieWuJGfUkgYU+Rwpe8VFagHqevKpY3+Jh4BR4iXhVk3XV94XnK/TzAmYnacOBApV4liuXrKJbAD2RaGin/t01bKK21rl4MY18FpzODV+ze+5fi+JXLSgUjgkQfIA8NAs65FBdrm4DOSUeWEVxM7tJxl6jFvf5Cals8VDqgCn+C04OULrk1RfZBeef6wtcxL93gGC8br/nHvvZr34D8IcMn0BpVOUsyt4JHAkti4SkEvwVCeM1TR7eAm4qrA4Z09BDSl6dg9L8WXbtu//a0+zugSkLxXh/BVDasHULhgxVuGfuVFpB+GwkMICdMjZNcnKY+8Qzp43wMAjUN4EHMsYzFOJJfYI3MEm711YOXdAw1aLBWTpvkfXs77R3oGerqw/tcTo7D3J/SA/I5Ir0F5mrPvJBHqCwM4HWq42SEJI3eDKjohV0rfqjr3klTKj1U1inRzw5E4VvDkra2FE4JCMciV29iyZzeB9c0CpKbcS/iaaQnuwAdX/qzLO4Y7k1GXuLudg23Gu/+OMdng09sbXdLjj+JJtFYscJ+XG1qw0aO4FpKdevAngHTYXrnjQi8cLnSxoSCoUBee7fkzUOpsFwaa5koJToGEaSIU50BA+911vkDBABjHiLEyWAlBAQEf6NocenFyhd2Sl9jDopKtsRTudQmwNvKaFqcUn32XhFNsqIV6+HPj7BeITiVJd6eTgWQCkbg5I8JS1mQXug2ALB6paWRaPXsvkUQrgCXLkowpmv3vBPxOMdND7bhLpcdTs1PujqLyzCW19ts2d59baTkPwu66/4PvaoRDTLwxmDFNfEByARD6vWviMuIgudEAU4assRetzE2bkQBujwA7wDxkFcRdAvCbSUvQiWSW18ZSXrK+usH+9LoKhQRF0o1VOpvr6VsUnSmuKnhFA/I3zTAgwJhVi17rDOwpMXIte9Qs3I1O/a08GhS4F7UYIC3tsBMhKiysFKA0rimirQrpx/zln2BopyJSvQwlPvdUk6/kingO8TwoktdU4PSywBYJ4NoM8oU5kCGdccB0Bw4z6qqnTXzs66hxvS9lLge39v5nXVonn23vdJfKt2rSwXhX28z1fRKT2/ZZP1EVom66ptpIfqeXkM1P3lxaGV0Y4lQwuWxgpbMK/dhvtKbM9WasoUchYBGD62gHNdWpG0xXSOGGQz1RIyt7fMtaHuAXsHIWMdBlMyiS50SkGqoYMjIlDyTgixng1QIuwp4RqHWA8TEgxGwZs0P5GVdI8xJrRDBCAOLzBNvtT1mDND8mzDntD8bN6yxQ3LPHqwK6GgxzZSLN3A+mtvm2sNCuCQtjy5f7v9/I9/cInJta96vS1vnm81AGWa+xrpkYJfBhAw4p50Wo1HLGQX5QSoM4Q8/80bNnm7GtXgqSYv7migLgcqv1ECyHtxqSEcEoHA6YYC7FjhnkJjpcaMMtSpjMarYO9f93+mFyi9tQ+rp43GyKfYiDnv0aO2pgxIREzqYAFYaKfG5P2oM6UWOkjgPwUnmhAvymV286QnFSJp8qbajeg57sgGkPJsDm/hxacSPbLgS9mlqr5/65tfZ296w8tp67CfTphUm+sEDa5FvXSqibNVU6VF4QcSiPNg0GUhBBxaSAIUb8zlTckIu3jPADIAjIAF91hhgcBRnpYA03/qGtyzC8S88wxS/ciVd47B12Zwkd3ShucrJd6ExRmhoHMndWZy8dO4xRJQtrTSPwdd711332efIyuVY2OKaHU9lIaADSR3XUS1uBml/L3nORPiYyjAEJBHsK5rKaiS34V+hMZ4IuV8K/2S4DUK3d733veE4lAdO6TQldc//Nhj9u1/+WfLofB1HQwbIKtSCHV/0LxoA5LNKEEZrPsU4S/uSepueQV+Wow0VKr/Yn1kGK+VS0O9oo62kpI7ybyrtu4b3/yGPQenMkhVe8OCubZ54w6bHGNcaT4mInYsNWajGbi4lrStpB1JoZMi8KcP83dq7SYHKXbldii1LIMzWUp734GePmui7UtbXZOND4zY2658KxIBebg6CUZhvbwKxkleUqDK/FvjW0qmtIlwvoghGeBoLCVNCs5phjAtUNCsU61nj4qDmFSmNhwwEQqiQwgnzwpVPgmgcu+SmrU+eLgtlI4cc/xxgcjnuesgspcvWWItUCC1KtzOlNqD25+z361bi5HI2Pte+zabk6i3ymSl64v6uzmhRcDBnKnHuQBm+45tRAKUFOEZCZCUWS7F21R9oXo+qaeWTg7ySEGJCchxRQtal+oTn+C+lZQRvaHny7gEqYQOfgg92qVdEum95B/fMr1A6fJOlShAHlM/U62wgeLDUdx4eRi6eLU5aIA4HqGPSy/Vx5MsqhHQXq5wgU3h5Ld7SiG21aQrfPPjkKQellfkkoAAHvrpwke9xrN1ytKFcKgEIk6e0tmnn2yf+dQHmYittmHTEzaktqW8RhySCFoBnQhc8R7KLinG95ICHazm3hs1SkyIAMPDHL+GqGOBtreySQBP3ONpAi5DnpKIUT8LjM9yD8r7RQVVd+zlOZ0TWSA9x7OBPL8FIlJFsrt27MJ1znoD9/o6BH/zF/M+Zfbc+k32kX+4nnsJ2R95SnH45vwBi189pkRcuqsO0DgouV4qkMwxMAUdlVqdaBMqpJJGRoRB1tvhfhKtkoBOC1jAoq33OJm3G7/+DRvjMAOR5NqYOV6b5XPSIsqZqwmO2CoFWCrZKNrdcYGuNrfGeJAQQIZLG1gK/GWL2tGVfSQcsyQZBqAmOL/5n79pT2zdYD3wRnOOWcoxU1ttcoj5G6U8Io+HWkn4UE8Kvy1hbe30Hhoos4EtA5bEIJaj48K5sBLCt9JUCckKSnXoYtlcW2+NlcT0fMZb6XhZy7qU4enp4RQdLxoObVn0U8ttqr82obRASTr6PsKYomgEJ3gj7sgtTVC5B28oGKA42ymPxXmdiJ8pAzGVfpfXrGhC3NcDjzxkJ77kFLwwhYaT9hhZtjXHr7EqUvQN8KH5RM7u2vCY3bfpKVvJ4QdXnPEqa5kEsMo5XIKe+Fk8IS9ClwnU+lZIr/eOOmaIA5Jgt4iaXHPuSnXWr3o0CZS8T1mUTPKDAiC4lTSIS7qEzp6UirjMo0umZLRXferK6QVKrzkAmQh612PpZY1yWJNeugSMs0BF+CodrlCpf3zYtu7eRVqbZlg8b5Cf/TwnVF8FJ9gzcGxiD+EAJSmVgy4p8DQCpdByJFRxh8FyutVTmqVMYAqE75jbYl+78ZNsBDiDnj1WQpFr7BGpONRBg/dSunrqAAF9vlQ0nu2Lavn4DD9DjovzGrYALb7oNPmeHYzIe/2MnuDAFs7liq5RhLPAyNu6OnsSQlJdA8/RKXWNgKSIXnlKEwC7ulLWVNe7qlstTLZt323XfewTZGbwRCUqjHQxarDtpS26Js+oqWQArwc+Ra57fIJLIKgj4SnPVTV5qMAPmTHtFHVxns+hlzfc8EWXSsSKZKWSH3ziKfvizd+kIR1tdvEcs2rtqv5HhHyNc2e5R9Xf02tjhFotEPNZeXISTeJJpTEGalzWibamBuGoinLVwmQx2c3LLr/MRZp+PVy3xvSb3/0Xe+DZdXZ4cszaT1hJE/s9VtZLm47BEpsDx5KshftoIxxvYU6w+CU5Qu0DeK8Tkzarhl5F3LvIKYlnFWyp2LiR9VnHaTEp5uk8Dl5UdwmBUi9N3lRepLGRdyfdlnRVgTGSJ5qkP3ebh239ePgypEKtUGYSaszcK3LjJR6T/lT6O++pXleekneyOazljIyUDtfkMY1RCeD/wCMP2yo8pVgD9eTTT6FfOo11kbFGPj9LsuaWx+61Zw7tsksufa1dsPgkay4QPuEOiufJIsScOjJM4CG76XIG1oOKtVXa4wY2ENnxIaIuguWa/KQYOQFKfPD7OMLjCbxHecriFRXSjbGvBVh6nn5XdnmEusyJ8aLduPt30wuULtmjSU9ZAyLA2SLeuLxR3McCnpCyYpL415OSLIVEXY/4bi9N7hdxComyJU9xWIAyEBpEDYysSwClcGKCwkBtXA2o0N0rxhEQes8bp0oFFEy8LxC1gAAosNLtc5vthi/+A71fELwNUXwaRNhTmBHx5EcwRIvP/y66mH/Iq/DwMK6Firgsfab+fMT5iTyhAFburUVhmcsWfFUHL8nBLM6aRXxaLMxM8MQ6Nm8lCYPtjNEoFlngWg0otbbNIwNWQyX4IUDpHykzoD+5UufidHTyrSyzQjftQ8ZJXI1zPn5ka7Dmmgdl07SBXMMkrPQeTBJ5hgMli3hJ2rwNHLtz41e+PNXATUkGbVj/eCgAACAASURBVL1foc7/yW9vtxygVImmRkRqKYWdExDlla0NHG7Q6J81q6beFhcr0PY0Wm1zo1fDjxAm76BjxPkU31aquZ24JZ1ww/TKUy0ABOMoqrUGVLrwmS9/3p7attFytZTbLJpru5/dbnUDeE2A9XE1SbwjPN0lZAVbK213IU2rjUoOXshYR/1cu+KSi8iW1SGchdTNDtNr+rf2qle8zOrUnIzPntSaklCTQRC/qB7d7lkKlORliEuK+CR5PTnWVTP6plGAZIjPF7ck0abqK0M4Js9IJ89CCbD5VdYhz1Pel3psK8s1wefokEs9fxQSO0fIppKQTuQfzRjsLq6hiszMvAXtdogscSfe24KFK5iPBivHeIvs//69v7OdYwP2spe/wk5uXWJtJdTzIRfRusrC44VuGGHt6oc3gMOox2chCkwqUIc7cc1n6+AJAYsa3I1zX9KYBV5pxCsHRKvorUKbHGXDAxfsR5VFombxpSp1+ukYxbt/5usvVvt2yQ7xH/SbQavTjBZkDguxwlXFxPcilZkwiRXT6CbWrd9ApfVeq2xog48otwOdPR6+hc0jJS4TyCIYJQSQFXOX093S0DlRX6rFcaWtg4A8ntCS089UI8xR1Xwj1vL6f3gfVdBLWJi9lCiIzYpA6Shw8smLBjOciuF+ewi2PNwJwBd+jbyz8LFHfR0BHQel6LpCcib+PXy40w7i0KIw1O9b8Tk/a0GVaryHvcgChlkwSTZ+BZa9ra2d8atkEU/Y+//uI7Z9X7efpafQTRtD4ZWHHe4tBgW0vpXaDpK+AN2e7vaubiqhAeQlBnWBKkaERanSEpXJVaFj+eLnP0upToMvQlW+Kyv6k1tvs5LaRnr4QMDDdci/rWyoslGs+NpnHwcs9zPWY3b15W+2Y8vgYLimUXkgcIn7qdd67PHH7LJLXmMU2lDhjsCPsChNBObtTgiZVKYhoBOAbqMwuXuozwqEXxt3b7cz2lbabESmW++/xdKDT9uJp9VYxSLOAMTYre+vsd/eX7SNmzhUId1g73vP1d57uoiif2y03+655w/2+ssu9UJfdilrk0SBgEmkMGtM2ir3eJiwkEbXXEeekn4yD630TB/CU5CnVIbGKHj3IpY1nOLMiKmZB21ogX0RYArhtNGR4aDt2LYFeUmbA9To/t3Wu2+Pi0vleShTrRAuiafcSFSxkYLbKnjPBJ/TQffRGjzD/Ugtbl//NCFrFZ5bwlZWtdrlZ19ogwDYoiXLAUy6u3Jt6oApHda4jkBiTpU1VS+ncfW7597FpSrRFM5ADGVcoUQsePBx2VVhso45l6fsKkoH3XAMWUgAhBNcxCnp9JqifW37b6YXKL3iuVFqzhppe9FuDZR5tHJkS5rJbWAACzQqH8W1VJajj/t7etM2+hzn7DAnMIwrxatWCgHWvRZKKuMcKdhBFq269inj5ee48Ry1gHVNjvdtUugUXJaQfZMaXDlZwAsBGNG6vfXKS+zt11yOBWai8iyWgBH+5QGUk5VHfnfgmQKVIx7P0R5QAKn/P1AKXNcRjym8Z/xBgfAOKeIQegaJgxZwFZNcR4ihQwQG0HUpFZ0CjNrwlDIVkLJ4gB/4u+s4FPLglCRAGTYRpiKtVVEuUNIViNgWKGnruLzNwzYtJoGitCU6dlmn/SLgxPOULqweoWMOkrSCTNxHrvuwdXS0B5WzMoVYy1/+4fd2/FmnWxsdEpMs7HHqxQpkXoYmR+3uR++zfb0HrWeg2/7mr95js0eaXVFehnesDF0PYsA77rjDLn7FK6nlgjQlS6datwY8wAmd9QaHMU7pxThHP9WqvAPvAMRAN1Vht/3+dhvbctBKySj19Wy11Sc02fKT6m2iYtgG8Fo2dSX5/Lw9u5G5gTN52Xmn2KzZzay7PkKbTgC+xy5+5csQS7biSTPeAK0yUCm0XOIEFZ5MHRWlqY0ybzEPOMk8zKbQe5hr6iURUZRuzqUheq4wSUkdHV/NGXt4IOoZVVSjNXnvgOzzTz9pD9OfqIWCXvVLr0RXNdbb5dGD5r9EYTJzI9JZHR3UgWD3XioRSseZ+yorHcErS9fbuu5u2wn4qRfHy1atBu26bGKo1xIV9XZ4rJUsc0jMlEsDx20KfDywdOqBlQtoKpz0UDIK24LcRu2GwmnHgbvVc2t5r4rogAM6cKg5H/yTjFnoFaVv7V3xkhN26bc+Mr1A6ZrOWnrVYEFx06EXcI/H+L2WTpAQkKg+VVek7nRddCfbQKOyLgr+DvUiHCsSK3srEw0D+SXGoxwwKwAqfXTVU6ZMnJLvX2UHGGyBUUx+y5MpJd72QmAhvRRteEqZBOBVHLfVx7TTVvXT8Brj1j2uFGn0pVDRF1/MEUUg5dMR956MvKTI2wkgEyYsPBSlef0tAwhNeUmxp3XEZ4r+7l7wFCjFpKFbK1CqgoXZyMIcgLjshZvRAQPpVBWLtQmvpY0TYQr22S/cYA88+twU0a3OjhlqzLRg1DStCrLdT+IV90b4kPeUsJax2pyQVVE7EfeYlHETIaryHhH/CElJO4/SgXGSMO5KDgPVOX1uQXVv3NMf7r/Ljj/tRGsmDZ1wzwpsAexzKQ7MXHuHbdm7lY07ZO+66t3WUXIs3i5whLpfrOHWnTvsKXiSK17/RgekCn2ejjoHR1Eg2bgOTmTtpLn2ajJTGbodori1jY+us60bN9oIdYKTzH0f3tRYNQrkKpImuW4bZu6zZbU2Vkqr2lHq9cistVDJfuqpa9CPIWJVBo73XkwGrwK3ReCvsNGLphlvP2ZKBdriB5V8EAfj+qTQAkaGQyUn9Sincd4Rc+IFicCPDJqeG44aR+8jTRvAdIhe21s3baTRNaACEJUCMmvvvRt6g2JXwiPOMyFZQLgG0S4eTiFkN9mxWrixuCn/Hg4ZmNuu6++1pvIWy1e22fN4ys+xJ4oATw0Ge1lTDU4A41taYZuHFgYvxjtFSHoi3hSjRnShU2yVMZPurJLjudRTy/nMKDRTplb3H3pHBalKnuhD+0Prxr0kD2cjYj8i7sO5fg5hdunNn5xeoPTOnnp61VDwiJfUSMsQy4/RSTHFKa/zyAARGiBMG8etH8RT2rr7oD27absNQvLkUOYOcl650s2y6WoypuZiSNisj7IU6YXUszvE6UjnVWHPQMV6IR/USA/j5RRqfUi6p1zFlCzepvpy+7d/RUTZVGGdI13BK3HfPApqfNCP/lJ7laBFirke/TucThI8J4ckD/mO1O2Fd4hDuDBJ4WnhvvT/QbYoR+aIp+QAJeJbnBmzm2GHqpJ9DKFn1+FuBwo13SrnexZ1TgKlf/33H9hd9zzq57/NIqu0aMliW75yBeEKIbOEinxGv9K/nCJ84NBevE36RqtI1lukhqsMgESWjnGVx1SJ5kSZxnp0Owrd0oBVO5qZgurleI08HqmY777/HltACr+9pc7K4TZqqcHrRTtTWVFmnYO9th29z3N7dtIr/Tw7puocO0wGtp/YvAcQ+k/U4NLdvIzTUlYt7qD1K9wRa0NN7RMghz5HPbITkgqwJro3brPtnMwxfOAwnnejPb1tgzWg/m5dfowdxpDt6j2Mt01v7bFBD/oTVaT6aUg2ju6svbHOXvrS87lXxhONk0C2AaFkEXCWhkuJAN+AAKafkMK3Gzsvog7ewtT8e/iW9pNL1LjQe0NKEqISG826h3qhUFz1acqePvjHe+1JGhxWM8Z1jOdSxvL3t/7aD8BU7d84XpIiiRReoE6Sdp4GMJN3q2SAJAIqGm5bgIRmcq+dMX+hHTyctUfZMxvYD3MBuhPq4XEn+ygbqbf9I3S3bHsDqXtq2LhrZcPSGI74dGitLyWQBCwTtPL104C0FvlcgbDGwg+QkJYsJr5L4MJQ+guwVbSsFe89oXx/BA5Tr9G5EGqhe80Pvzm9QOktB9KesZmLbL+Zc8YyFE+mscoiLOX2K8TQZE5wOKK6UG7cgSXZ381CJttCAeAYKVpXe2BR1NReuosxQrxesgrjWrQQ4uJQpEJVCxLVb3mzfFX/qySAtOkEneTUzS9kvQQdebKBafvodR+wl5x6AiEjAjmdGcfG1QaQ2jyuXoohxcXR3rVwyqeaAqgYqAI4CdSUJn8xqAVyMf5y0Sfp3xJ9S+7vNVMhe6iF47G6BIcCZIjeJONTi4q7DPJwH2UEqfJK/wydYDJrLiDBor/rnvsQ/+WsfcECm0uVezXuvkp8dHab2teOEz6MAkITaFOKNOaSuy7BooqHdYqIg78IZsIPFywKNEmhl8TdGp1b4Rr5Hib0HmcuB/A6twI2ax9+lPdTGD1mC9kU53Q0WQZ+JM2Z82Mc4bMFQ/Is4U3tvFV25txX2y1/fNSeP0CBbrqZpEY1oc0o9V1ZGsmhXl81i0Zlx1iVumVKEsF1eN9v5nmcsqRnHn3c8nA4adaPemuv7ztkdfPavBZOFfAKH3pI83dSLqQ2tCXSkUmECgi0tDVT9yVek6OA5NWptY1ErMpAyRPwEhLJRyQCFU8SS06ObFSBlL5E9ubxvGOdUdzWWAZSbU9UvaBYXPq6UddnFe3grh14dmSf+/ge7EN1XWe33/Zra4XnkpdSAHQkASnRcWNwPwolMxjSUTzkxczrnkP7rAzETrdX2IHhTfa25W22c+0hDnycaw/gRZ5RX2GvWdTNWkIsCkXSObnCcg10jyQxojbLMmZCSz/plmvTfonDNnlRMoThkA6deBPAKABr6JPlBHnkNQbOKap3E7mPcVKoF2oEVaAuaiBpV/zb56cXKF28rcRW4eovmN1qsxtqIDJxsSEpNRgqRUgy+Jr4iewIoUYNPETGDpPWBpPsAC666rlU8JnFo5KqWCUVw6OqrRn2xvm6cSmjXZfsoBSdJ8ZGCmUBWApe46AkYpkNLsI28EpvtLde9QbCCoouVQqic7AEEA4SR8bRLaO4nVDi+YIvz6aF/4Uvz6od8X5e8GTHmqjsQuGlsnlYEuGX9Creh9y1LPo83kd8K1fqoSuxeSXq3CQLq5MMZYpz3thJXqYyx0FpkgMZemz/7sPOPaiuTG1mvdWsap24QG0l/dS1SlCqcQ+FsBGAOoelAtJAhnsXUEJsHb0THg/kp4B7EO92054d9tAz6wi5+zAiZJ+yeBqUd7SWjNjxZN5WacSe3275Hg5UJO9aINkxBOCVwpdsoUlYLyTtwGQahTUAq/flGKI1JyyhxKPM5syrt1NOPpURkrZMmVMV43J9ENoTEP2hu2U4DHIM4B3Ek6rmng/T02kjIV1n52Hq1npcYlJgA7oIlzVRQWuOVuob589tt+UIK1tbUS67l40XrvHXFEalS3F/rbgzpDesi9LjLklxA0I2WJk0ySs86yQPIQep3Bcd+aUNyjjTP8rpbxkECO8ixbuThLO1AOVdf7gNg5Nxz7Qo4JaYGA+0G4DSKlHPpAGaz81GD7V551abzckphVqupeywXUw1/64H9thzCxbZPeyrl3fU2ysW0oCtpNfyVXNsMLXGBqsv9DpQFVEEXZzqFsX3hNq14OFIBnLU+Wwen6rHlw46CI3nAqekjSD9YDiE0pe8jAbhn95TIZ7CPX+NSHLe/2LkN3/u6y+WfXvZlgT9gOqtnarrWaQ1E4gkSyEtFS7E3QcFOmq/mZTlYgJSZHEWrlyNwA2AYmE9gk5j7f1/9Ar5oF3ihIhhsQ0qWxFTp5YgoV5HrmiQAEj3Ib2QTlBRMXAIjxSVMaR8fpFCx9Ptox/9IGQ3p1CwWKQJcVASnxShjJOAIeji8/4LUHrRiMdH+/w5QIon0dPKHsqpyb3eOYjZPFwTeaye5YCpumaqwZe4B3kzkgWoW4HasajxlgjL+e0dHuYqW1MNcGnBSA6gk0IEkiksq7wIka7ip3Q/GQjpAv61Cog95e1gqsyQekiFDeYCP7whfM9Q6e66JXlKZtv37rZHnnnStu3nwAImc3RcfEMjIcqA1RCiH0et1ny6HDT3cMgogKXDMocY1F7I78kllXbcmecASpzwqtYyZBGl+M+QZauulIUdpvKeI8oz9V6NL6W3ZwjBJCU7ZJyyeEou+OR1SBs9hLqP0OgPt99OIzISAWrV4u1jKphfOjzAcwmUHCDkifCaNlL5S5Yus/aFC91LHmEs1LJXz++kqV44QSckU+Kkg6Qo3Xg6eryRDGSlsm1Rtkr72I89VyUA/9bftSbVlqaiCXU1oaLOIpxUszuI+RwgUg2X9fRjDzk9ofP08hjbZkLSPGtwL6dJ6/CHWrRb4wCxjqvfdWCvdSxfBH922NrmldjxJPZ6Hj1km/Ci7hrYZa89rtVeMqfbJsCLkeRCK9acaSPlx4UOp17+Jg8piHdDpkyCUEZDRku97uNFG5x0By5X2/tZi9prOvctG44TV1jqervQY0xZdMkHJITVOKlGUGD36hs/M71A6ZxNCRpmzaP9wmpLq86NiRkCXFS6oIZSSayDUpPiMSrYKJV1DTYL1J/HEUJF9a5hYQmgVXX87DNP289u+RXNr5721h2Dg9Q+Eb6pLVgg76QPCdbcJZcS/gFW1H2EJuZC7xAXUc5gtnzpIvvSFz+DhzRkQ5CDKsmIQcndCS16pYKjFLB4lEB7H/kKuqMjoZlPnJfGH+VqRU+Pwzf/a8gte5iokg91gZSd1uKXd6TsWilp1yRlB+WEbJOEsaqBkxWdQKektLUKVPX8lpZWLwMQQOnki1C+I1lAuAx1vfTr5v5DoTOPEdaE/uYCa22+UAXvV6QwzQV9XJca8+l9PFUT3T0LcZzXdNJ76JnNm1zkly5FIJuktAGLXwUg1HC9feu32fCmPaT2aZ1CVq3AHKfa6q3phAXWsmiBDWkzcHiBdxXn/XVanTamQFSdA4pleBdeBxg8TI2fMlTKFLpKmo2ldh5jpMTvvfNuux9QEnmvI79Vf+WthRmjYUpfBiCalZoXse9HXAHiOtmmiTqvGgqta0nGSKYwDCipb3wBruho/iieZ6+RRByokLeNQyerWEjewZJ1HKrwRQyH8iJvO8x9qCC9kFQWboTwupv+gqTe8aRGaE1Syb3tpWSmRJ0/+fcY4Wkb3hsH1qKv2uPSDx2jVOmSF3pHETbXtjXZoex2O/YkEkg78Lg2Z23T7Ea7b3i7vek0vMAaMm/IMgZshZXXnEsGc3ZoiYyBVqO2Izyor1wmPSKpI3rhCMvgPruvMd1XOLo8iENd++YaNjVDPNLxNRwKW24HAdQm+kwJ9F5NQmlaeUqXdrXauWeeaa+44Hw7RLvOCSrox2Ql/DhpqrzhO7SZqthstQBSKyre49RtD68pNEiAg1KaRBwRN7idUznf/d73+9lxADXjA4FJBXqSsgtXpWqDeeo7CAE1cNKSKPUpgZdaeKh/dwnhSxuaqW98/Ua0MmOA0nA4xFAukbItCnO0aaNMi366yN8n8L8ApTg8C3zfn3y9GJT8VFGRuHiPo3lkEJzxLg+qmgVF8havkn7cEP7lJYj6dAIu7rJKdWQ1J9Sx0mP3YKnUjdLJSJwjl0CI23Ktkk4OCepwnQ/mzesCSeDpf9eaqFrc7ytWFgdAV4gd9TgNHRzjDKNzgSK5SUYgExC5m9YcEiqpdYrKcaqQK5Sh5tW1++ArZkZOoGJcGycEJyTMUcFPtZhbWAFtFV6H+j/pCC5l03Kk8FVqIb5vWMc/sWYG8IJ64YvG8WyHIIKH0d3s2bDRJshchTPNSqwNPY9Aaf/+Q2Rp6W0luUhUXqNiVHWYkKVXyCEFv1rZzl+8gJ5IHL+lEE7aMMZZ4Kae06rtEsCoC4SfOMI96HdvK0wI5pqcaB40tArnNCfiZfQ3zYsi9Twh5iG6PIhsmGQfDKFRSrEOO3fv5FAECWLxHLmfVlri5LiPHaT+lZhRqKoDIXv7aalD69kiGcSe/FY769y5NvlUl9XsT9uGxqQ9Mr7frjyXo5XK0SLVNtHO5Diu/zzWOqeLiHfFW1W2ULWjXhgezGkETMpQR+XnzjWFBexdVj35kXSNk4dz/F2gI1mI+odJz9VEqZhq6NQVQEbtacqOjj12tXu6r/v2NPOU3l+1xq668i1u1bynDh6J9Brqbqh0/X6sgSZagy53el4HPYLodue+jppleUJDGZGgmdDxMs8jIPvHT3zKdkP4lkP4erikzaaCWQZE2SR5XvpMb1uqWh4vllV7WVKtPL2tuYmfk/YWeKV5C6m9k5bEFeOEfCxUeUz6cmcjeK1+usSfgFLkER2Jz6X7FtMRRGdx864YoeKjm/xx/tNROZNkMjbt3OCHGKYBl8ULF+PWV1NEQDiLt5Qqq2DtqMMgrVcJi/K4yMNolcrlOjMesdJY3QFKcyw6jbUuWNkixiGN5sbT1+JKvLQFPkCgwCaR95BFLa0wTiUUXuMuMsuBSuGSehyFMoRAauqASmln4D94grwozVUKNMxQfpDncQlf8/LuPOiV94r2h88Yx8oXsoTYvRnrz3I+GkA8IjAWsCGEnYSoVfJC6mhlsya93EJjpNa9oRmdOgtIAa0R1ho6gJHq2bndylS+wbVUAySNZKBU99hF6C9PqYIEQTmA0olIU0W24j50L7XQCWl56yRdyhmjBXQMWEyTtDqSMipF8dBE4bzGVWGOQm15ss6taBiV846aDfJ3jaG8plEANJzgI7Kbk3qkD8K46PSV7oP7PYSD/afkpsvK1XO7B70UHlQdGepBPLpKpB8CpV3IB9Smpsg4zKVVbx8tpTNwSDsO77OKuh679MIFdvDuHdbSU2s7ZyVsbf8hu+qlhO+lI5Zt4ITb8RVIH86miwAN65QUEtnNXPZSgKxaTJXvHAIY6xkvGaFdu/eQFV/oym2tXbVz3rlzp83ms3XPClv9FF8AdeeOHYiP19gOfup5Ei+rpcrcOXO9uFevO/nkMxD7HrL33DrNsm+3vvLddtxxq70I11tviahE9q49L6HVgBOCFDWSEtZAVWGZBC7BwgetiLZKCm/JJe3ihYnDHyUD88nrP+NWeQKBn8IhkZhqFavOjNVYynpKGtREvbm12RXIqnJWyHjkxAwWLM+trA9NtVSvVXRGOHhKU6AUIUqQm73wSxbxBV0EeV3ck2iqm6ATikcIbo8go/BIkpDx4pgd7Dtgu/bt9LPYGrjuJXMJXzkavpIQJgMRLNdbgFIPryBQGoUQVX2WZ0C8fikqpkTjW8Z4Jili5eZgKkVGKtzRD20moQibaaDHPVXF/uKOFDx6+ObeuTQt0X2KswutePy1Xm7jwk4dGQSIezsZfvK4TtkYxONRImKIn2rpK6GniF8BoDKAcszK0Q5N0IANKZroQL2r65PKPEHAPcm4cDEpn/twgKW+9Z+fJMNnS2E+TAZ2w7PPMk6cSMsb63imGua3CgBSWxnVfSn8K4dnE7coD0snlGgulKVTj6JKgKBcJR7QCQ2sk47Fi2zl6hWMW1STJoMk8I3kAaG+MvzNSzTQ7MhTkLcnxba3Hda5eOLm8JS03uStJ4o6+XeE46yp0yOkS0o/h+6rgOeW7e+1Ea6thhBc3mAKwn6UsdqHdEMdKOThNqBTUm+qyZqUbdizzVbML7OLj2+C5N5lbYM1thdQemTgsL3+bLyiMiQ2Fe0Y1pUAMnuvBi2Tn3Abzqt74omnbcXylb7/dgLoC5FTSO29Cy9O5yJu3brVwUfdKB+j+8Pq1Ygx+ZJXJI9o+7atzjkuYqx2UIs5j5OFBdp6/eLFi23fvn1OdM9jDT+x7nm7/lFa2vyZr78Y0b3tff/ExKimRpZYvIcmNSzxpIgxJlQxuPgSucMel0d9h2SpQ40b1obnaoJSuPxqwyn387nnN9jhw11BT8HrKlAIK+3rfbP1H7VuArZQGa2NFqyZOlDqJAxVs2uTVWIpxrBYOpPMQ7c4+xZxSa7D5nnhmIIXfgX1uNzdqHlX7CHpuRExHIdtMTDFYKWJ1XWPQuyOTo7Y85ufddzQKakr2pdbc0UrquZGuKXQdlXhmk76zSsbCdHrG0WenRS0jI/adlSU10PYs9v1rWvjcv2UD8mwnLRXvx4dGhnKCUL7DHVohOyOioiVSRrDo5hQGYLOiseIaLOoud2oiGC8Si/QjGqd9FO+y4DqC9XKRan1aCNr3BQW6HEV/wj48pDn6vCjEhKNhfpup3VQqXt4GCIAURuwAYOjtZFEuJlQtTrGSGFEpXhG5m893OJ9d93tchGBlNqdNALaGdbJCB6HQEmkruQSMl6ae0dXcSSMjbzmaoxAUup1JUUYwyqU68eedKylm+VdhvkWKOl+49Y08Tw6vxKFxnpfrTvvHcU1a27Vc937vSupQb2frmf/vt2MPeFdHoEpK2qYdrtZDPMEwsdaqcjhqxQ2DjH2qnNT+KN2LsqmlmY4aILSjef3bLVTljfauQuqbdcTe61hkIMmFlTa+ok9duGqpUg1Sq2nrBEjvwgt1jIbyqgkSLoiRQ5pe4BmgGeeeZZHFCrZWb36OIqat3h43j6/nce22fz59G9iPp586kk7/bTTvcWJ9qL60j/y8IO2lNYpDXBx2wCoZRwuoFq9g5yUvJCkwWaOf9LJMOWctPPg2nV2w4bbphcoHfzwZ9j4uPSqc8Q0lqI90vKUW63N5KUi/KeBFx+g9HU4o0ymGjUvPIWIRVklib5SnEBSRwN7kdbKuGylPa2fJye+goXlrSVEoehkBg7PCxkteQJBYyGeRJtbJPE4G1vp32rCRkkTBhlYFVO6NGCKUwqiyNAj6E/HNl6g+ktsRaWkDuUiR30LtKKXxyAmCxjIS1yidMEOdO21HehY8nRIXLVgpR3bcRztJygvoNzCYzfuWb2F1DBfhzD658kDU38mvkUDFKjAdyJS8gnePfStFj8jER7gg9eiOqc8YkvVDmqhSQ6hglEdWa0M3gSLVSCkjSjLenRW04V2AnrxYbon8VLi8SDkJ+XRKcWjWi88iKgHMT+VQSOE8fdStc8ImVWAgkphKgAAIABJREFUBXBJQbxWslEaIMJlLEppKQJrTrSK5+tuMTfh3quMEVOseeehzj377Y5f32rPPv4khoReP3jG8pQa4YWq8RBHCZXU31yZzAlI9xRrR/clwBU3p+b5Nd6aQ/o2dyI81BUPN2fJfJu3eqF71iJ9nbD24uSwLh3IuXfvEIHh8wMXIk7JjZ6DU8HDIIVILkxk7UuZfZDsWQFA6udAAolEc3hLCV6TRyJQK88WD7iGOe6BvzmApyQdlbKuIuWT8Ek5VNqd44M2f1bK5lWgXN8zZOkeTjhZXGe7EoO2soaSkhIAkN7cmfJGWz5nFWjZAACJJ1QZ1iQHUDyHR3SK1/Xtp73y8cevJvJ4hFo6hKvsKTUSXM4Jwbp+/fv4E06gMJmIRgYBYe5tv/2NnX/eOU6JyFNasWK5HQCQFOq2QMM8i/e6kgMMhgfH7dFH1tnN2+6bXqC08R3vARAEQtIiUTFO5bJqtTRGpSolEIHMpKqsQWpiuZQh23WkNewgEyULrUVSzSEE6hUt91mnbIjReH7D8wjlDrt7r9M9G6ivE+egWjcJKb3lic7Tcj4AV1x9gET6enamiDp2qdWB+n240goYBFCKL12f5DxKBEwRl3D0CMenlchzCy0eWCDUaIVWs4FEDG16Iy9LwKhvbV6BCK58CZX0SBtt94Hdduddd1KxDtdRoOUtNUb1WLkLzj7Plixb5ICidrFCTIGpN0fjM7x3kcIofldbXxHFvSy4fvpTKRU+hmflOh1dgyq8VfdE+8U82i2XIGhD6ZwuMUoCOj2XK/cezgpPfZSj/1fWK+L5PI0sLo9/iNCur6hF8Khz9jAS3FN5FR4IPydFCuu0XnFTCsUTIrLJiHINJei00mS6EurzrKwhYs08jeflTZUxBuGTw1E+8lVT3PcYYcRzgNFt//FrF1GWIL6s5nw8hXW1rJF6KACN1SjyEXWPUBgp4aC4KXkxNXhIklZovWkSghesHlM63ZYyl5YaW3PRWc6VaIydq5R3yX/h1BpJJiTO5f7G6fROiCre5TCclbzNBnRYOhVFm76NtiZ6/2HG9BBtUJzXQuO1HRV6jhIriYnrtZ7xRHS2Xhlyj3pojC5A4DAcTj3JH4GShLDylCarUfpVSE+HVotTaUtyAOChQRtsr7GDiaw15jOE0bQoBuzL4SHPWH6iNSQQqDJ8ogB64JN2795rx68+3jki0SerAJC7777LVgNOGYDxGUjqE0480ZX/yozLezpw4ICXK2k8b//drXbJxRf7NtjJAQ5Lly51bZi6VWqPPk2WXEDXh+BzA0mILzx91/QCpafe9U4GD8sN6SDkLCN1XFtHT2O64pVzJLVk+uOEEZUQi/Ib/HSSqPZGBPdEVlkpTpXoPsgJJH3WNucYqJJGCM08C5CFkUE0iMTg69/+Zye8ly1aZMeiPZmAZyjHqwolASH97il4hdYCBW1B/7cOqeywhYsWuqxfVdlq8CZlryrsBS4KHZXRSykm9/fTlYZvAY4mSlyZwE91aaOK/Vm8IpFDv6Io7a40KpvRVbHqMQ7ZXMamncAz6jzQb7+/7W74rkoa4Sk8g/wFrHVW3VwKPs8461xvhqf0+RDhlLocjuHpiMPp59TSHj5XGcwiGrAQNurkl3Bihrc1nVoWniLEmscbUgAXxki35cWX6k7pHSp1rpkKMEPltzQ+OuklHJoZvFoXy4kQdjMgT0jV5CLKQ1YvnOCisI0sqDQy8vIAiz5qHMfIvQ9RNjJOSJ8FlNRfWplWdXhUy4yhQSrBANZ0ySgABW+UgEjntBadhLuNOsldOw4ysHhHXEcD3I3kAWoI1wY3JO2QEhRqJqhKfelnkgg6E8gNvEEePbsmyNqKwHfhIxzXCBybjhGvaam28y4915XeZepWACclSUknVMG8jnm2lyxyZ3enHbNqFUDU7WHtgoULvEulKu1VhqNwSBtUWiU3vHBIB3ludx8EP3KMDduep4oBL6lctXXyupTh4pQark0SApkAKefdA/bfBIlhGTsnqTWl3k7iFLWedKAoIKuymjISDeC+NZbX2AlLV2PcaKWsrqpkxuTxiBtasGCBrV+/nutr9NN51M3yFGoXB70r5Q4yZ8fZvr37vK1tIwcQbKEt7yyAV2O8/rnn7CzCP/GGWnuzODJtO61nFLpJlPss+rXlK5YxRuisiDr+5pYfTC9Q2vz2t/hCVGP6UUoNsmRY0lQul9NzurKeI4exrupJo9TnBOUjWrha+B6KSOynlCo3Oky2Yt+BPcTo9GUiZdpE4WVFEm5jgjPUkN6vJ46tqQescOMV+KmEp1Tn8QRlUgRKQWkdNmDgadTzJZNE6Ed60z0YFdNKAKe0MR6TwEsLQ657MRu6UoYGWWGZ+FFPWidaGEzYVmJsYgPISg7uU3bGF5S8PnWfpLsimhpN9BA/Mzo+nOZ2+/ccsp//+BasN9aQbJtalPSQwainiHmcM8dUe9bTPWSnnXUmm4omZvye5fME5krvSnwqD6kSkV05faTjjoDempdr1TXq30oo6Fv3Ii1QfJyULKDS3fJS9SWwds8uInIlgovVu/HqipXAfpIwOyUc0IiBIZOm02RV4uPnwqmGjs29adNW201bmscee8LlDdrwTfQYFym+i1BMlTUqQq1i3KoZl356CFVi4TtRMmcI11spI2miD1Ip8omhrsO2E++4j2wPmE7WjsMtJSfgHnVOWQuZVT8lmesfQT4hQ+Kte/E0ShgfTUldTYOPnVcTSNCo5v6EVcNoicoqSu3C157vrP8InNoiTig+BCD14xGtWLXCNm3eyObuobD3VJcdiBdVevzQQU4IZs7nzp1Nb+3NeDl4unjguo4JDNR+TkrpRVsno7Jx+3o4NeQE5cwNNTQywCm4RPWnUktbaeacwxTQSFum0FaGQKAjTpTrzosHc8OjRABrzENjnTDM3HJSQWtlvR2/GH5MfBagpGsRCa01oYM3H3zoIUKvFc4TKYV/wonHeAZN5xIuXbaMk3u2WzuHW5YDlOtpKyQF/GG8J50avJrk1Vb+Xgu417Pvtm3b/v8x955Bep7XmebTOeeEHAmQAEiKUUxWoCQqWVrJLtmSxzOe2a31TtWWa3c2zT/X/Njdqq3a2gk7Myt7xl5bM+M4tmxLlhVJicGMIEEQOQMNoNHd6Jxz73Wd530bTVq1f4WmPnXj66+/732fcJ5z7nOf+0SR9hDZPDN69957T7pwidbiVHL813/4O3eXUTr5i/8FcIiDRwjFaSUAWQ2HhZQHMXJXqoVPUcFJVIum8BobUva1bn4FHoWnlLiTLqTYwsDgAKoCk4B3jQl9L1xeygioexrFi9I1b4UJ240LKbAr3hQGRTa0m9M0j3U5kvEMI6JaOqe6G2rJcBH7uxd14bPEqxCOlIQcwkWBIYJh8sE9rcLXCpzIYkTCIwzEOFkUF2YtsX89Ho6bOdrQmMoWZMd41LF5DCvEOC4Rr7/+5lvpwrnLUR7STg/2ZbymNngxW+Ha9CGOtsoGNy1869YY4mRdaQ8Aoynsakor5PLkLqeSCnNop6dhiOHPGiDDifBs5N5YUlIYqo0q7yCbZgOUrVE24BGyCla73ItC5BILy6/JtWAldiZekRvRZF3qKTwceSv9/f0Y4lk8mBYWcCcNKLsAcVfZHDejVMgF3wMO0UoZhmUWS3jFg4M3I+2Pg4SCAxX2HDRLsv0JPxZIk7fhPa8MXU2Lo1cBjKeZr3a8WfhEoRndxufA85J4K9cpcDGMi1pHeuMYJW/H65mh84ani94ggFYw16dVaYTo+JHPPR2GU0dvz5796Vr/jeDT2Wjg5MkT0UzgscceJawZCsb3jp3bI/skX6wbIuaZs6eZv94wkpGJAz642j8ARIBgGp7V2Uun8aaJHOqs38xFv7WEXHroaie5BjPdwpC6qDFjrYq76c0KR4p7WnqTjRIP16X3LcsNcf/tZN0O0/GkahG5H2oeBaYFoc2stYG9vUAHmqeffjqMlID1EdqPnUXBwHE0HDX0OnLk/tBc0gBpiE7TSrwFPbKt6D+99uob6X4ahlrmdZP53E+08S4NU5tZ+7t270zvvneMvz+UfuV3//XdZZSef+JZcAbIdYQqdQquUeMWcTo3XtvGKQJ+sojhqGmgsSO6MKway5swDhgJjEe9JQiBd6TUD5lsbmGYUJAuIy6eqdupBvXAZsS+qhQCY3B79+xJ9RgnYkMWYdbRlu1ti2yNUqVktDBKPpclacVYJNNpfKQgGEZIqpNO76Iw+2fqe2UdlURDD07x27jvU+gAmQZWm0hNGX8WFN1zcC/UBtPQnm6GMzlkEmw2rldwbmxsMv3zf/Fv0o2bt3GZaViJ12jKuMXNAhZxiMV/6L57APWb0tkz59ORw4+k0+dOp8eeeiI9/vSHQ41RED8wOEFgFqSh1PvqlwrjUTbBfL+6Qc4qffChoZFkGml8izLJGIihuLFy5xjHyOLMcqNkKZS16KBK2Mu1XLlyGczkEuO3nB5/7MN4DrsJoxDBx9V/461j6To1jftx9e8/TFqa95sgHX7t2uV0gQ4ldXgze0lRG06vzTP2hBxrfXB01NbibGpBTnfl4tk0/N6raWYQXGZ5FGCXCngyPR20s4o+fALZeNvNGPcc8lREiOW5pDa5a8Ew2tbozr+ZS0sQlwh9DeFAGNKHnjqM5wZozqOjsweDcz3eezvG58SJ92LO9TJuD/seEDbZpOe5fsMh1VRPnTrBxtwVwvoW1YpZXb5yA2Y5VAXCnnNXz2IIyVniKYVRCo8SY2TYzKETzTQ1MuJ6JjNi7LOnFAeRD49IPdVA3DLzXiqFOt+18MF2d2xJB7bvp8ZO7hRNRfHQT58+zdjuD0/yDdL9T+HtzcAdVPZ3z67t0AWOEobtD/Lp2bNn0yO0Tnec7Oyzn+ffeecd8M090cfxNYqwn3yCzBxQgg+lrV9+mZZQ9x+ORpenTp9ID5DZ+8pv/fO7yyj9zu7nUl97U2pFyqKDCWim170E7QVc5VUrulshtlFeMr5Cp4Q6ZC9oslgJrqJCwCqDW4NhMcRygeuCktPAGAwg/UC/MNz4ucFrpM4ByO3IaQEq7W52KKdbR98ukq7RzDIIg8HxDhb4YvSl4gRWSjT4JDnFLY1+Fgwid00hOuf6lAe9fXuY66LHOlmMIqcc3kPWWKbTGDQE5UHsz676Qd822iyzuYL3A31BjCRqjdgVcqoMYf/tv/ktKA2XeB8WomzpkCfIwaaZoXWwjW1bu9OnPvVsuM7tLT2pB3mL62RvfuXXfiVnqaRGsFBV1xR0znK2d0KwMvsXTO8wHEVBrYCyHIHYssWXXlIYKb/dkecQNyp4vlFqoFGyjsr70QCbnTOEUx7m+o1b6fy58wGW7tt7IDa0dIBZ6hRfZQEvMub3cvK2cwrrggxRN9dP+nkFr+OeA3vhknVQezaXtiHRUQOucmuSjKSV8oR0hquVE7MWTqRtcMp6SQwszA6k14+9nN65dJuyEPEbMDdPNO7LbFUba2ujQQN3EZ4rw2aJiB1fx0nR65ksM4cKB0/ihUvybGirTQ8/fYSDhcJmDomt23bi+ZwnVd+cdu7ewcZ8O1rR33///eAut8LL6dvSy4Y/hQexLWgGJ0++F4bVzrsaBFsjXbrCocrciyldIq0Pm4uMH2Gl4VtgShykeMA+SiPjGgxagh57rI+MLeXZ1kg55xkvDaPk3JHgqSV82921Ne2jB9wKDHrXgBnCc8zPvYRmrnf5SA88cH8hAwRBEyzuDWRV5CV5mAtiH+bgEEtzTbQDuksR+NDDKA+wZ04iV/3ww48RqYxG+O96+MmLP04f+9gzsWauornv3//C//N/3l1G6X/b+vdTF1mYrWBAXUhTbGuhZxndF1aXpqTCIYy1kBrBEtYQKlu2LTCp5er6VjYdJ2Ql3BKzdsT+IejGAp8D8JyhV5tazj3wOi689UqqmRtLPQhUVdLkcB59odS5lexDaxolM6KLrvs5axbKvmO+V+gUOZFZLL+JBZbTvPBtWECyasV97G7iZDYS2oWaHm5xdG9V2iKaLGZZWY2SJLkyK9UNpiE5bxWWsyBm7iRqxs25qUknjp9NX//674B3uNxIA7vEtAkuOi/LLBHAmO3OewnZtlILJdPwgYceSO+cOJb+/j/6ewGQrwMox3XouoNZiDVkuQiNKeFKEa753fvynnInFcD56Dknh0ulgpxtMwzQY4zMoP/WUOmF8fBvLA7VIBkWumB3oE6gKuUArczfOfZueBYH7jlImEBIbmU+APbbNBS4erWfjXAo5uKRRx8hC3UrvUqBdRvj+siD94dcci1cpAaxDXqa9e3Ew6Ce7+REfRoDU1tFsrh+fiw9gsrEk3RwqWKTrBGOVXIAvHz87fT8m8fBaXJxaLT7YW7bIePaLt1Dx60cuFoA9o6vlf1SJNYA28Hj5OBoIsAta9WMaq1ODz95KJjr27buoI0VGNG5iyEkqEbVa6//LV5BN3gLWambQ7E+7LJryGYGSv7TccKYe2GHO+aC7NYjnj1/mc/iEGTGbo7cAF+6iW1EJwrukZlkcblKPt+SnCgNKmoxHf8IqeNOCnqKmKtyLsxRmC2NUpy91rMg2EfTgD2d29KWNsz3HGuYjJ5r+Qzej4ZijvUxCD4k2VFj2sd4d6OZ9SbUgCeffCrmamj4drpn/z1AB4NBbDYb+UO6ID/3mWfBx27Eaw7ccx/A+BXWaU+slxMY4yeeeJQylFvBC9tB3evX/v1d5in9065fg3eBRjfeUi+CX71NFXhMbIL5cQaPmB42s/hqBZtvxRZGYE0qBdSCPywwypMAjYKNhnDiBOvoAC0gGXrjOlgSacqKKbyYmeF0346O6Go6xmRcn11PN+bW0wgZCL2eaEns30bqwlKBSAQH1mQ6uwHQt+SgxGbkoYFyEboZlSK1a2tjuP65zimXvZD2VnhOgTAWVXhyEOO6OmnjzL/XMUqVeHAajiyS5eaoSK+/eiz9v7/7n/ggDFlplOJTC1henSP+bUbGU7enuzfwphaIfVMIl33iOTJxlBtUE7Yq6N9MSll9bY2K+lKhixNkTjuRZCkJGc7eg+FpbnOuEXIx54xbWQUvCU7g0/N4CPkPwVF9KjM2GiW5YnLHbtF5xELgc+cupBeefyF9+rOfTXtZwC5UvZMm5vAlSHqSF48cPhIiY8+/8Dz/JjzmQNrGptYgKWk7jCdawUnb3LM1vcPGXaHYehnQ/Grtbrg8y6lzbiA90VWVHiXb2mgRK5tuDHXSucqm9N6Vm+k7L/4kjZA1MrukZ6bkqx5LGCOMTyfGKYq09Sw14CGjzAFnFpMDaBrvzILoOfCsWg6CVppYPvT4vaH8uB0vqbt7CwmMy+EN7MX7ef2NV8GLeoLJ3A9Ir0em4sWpUyfjOasKNEpufn8OPXksyFmwQ4ULZ/H65aTNA0NUkCarZj9EEoK5q+bz4UzEQbChVlHSU8Ig5QRLJIIwvtLXslHSS+I3zHcF49OMqN1ujFIfFJwpst7OqbK8ZskkO8pud0z6iCxexzt6AK9PKZgLF86nhx96OKASo4vt1KL2QyHwu9rehm/PfvLj6QpekCVc3az1q1evBdnSzN4EuOrefbuCHuF6NXnxtd/+P+4uT+l/bHguYvw+FoZtbFqJ3boIbVolObI4q6h9qiNLNiFgQIhURSi37InBdwCGaF0jJ0fgNnATJnCKjNV54vNjnM5dgJKdNBg82EMqGMGsMXga16dTGlypTiMckiFOFdyafOLneqYyM2Q9HL2/CIsEg8Vm3NC2fioBYefbCvzIaKmAHBm1vAgMz1xMYkuS5IZh4JqKbm/tDlZu6LnCu6lkwQfPBS9wYW4t/fj519If/Kc/42/dRKUmTfgqOXxi42SeZk7nd7Ch9+/ZF9pIc2ByRz50JD39c0+EztEyoG87WTrZoqaj6xF9y94PaXWwKU83P1uqguBmDr8sLaGFNae4JEn/7e886S5z6glYOm5H33oLz+AgNWIdcE7GoinDFtK/02Bf589fhFh3LQ6LCNfAKXaRCh/AWI2C+1y90s97dkQtlHjLdWocf/CD7xMuHMJbOpJGWbSdnMyGWTduDeEW0viwd1c6PTieRgFpJziQRtr3pTaIgg9XTqdPd1eme+gquTo6EOSD2sYeBM/m03d/+Fo6ev5kGoMCUhZl29w0PDWmyszltm07guZQBw6yyNqZgbdk2ClAO0W43k892iIh8NQi4RQGYeuO7vTkz90fGOTOHXvC8zsH0Guh9E4A3LfeeoNwrY+Nug3y4NUwztYsvovetp6HYLc/P/AgmS9VKTFKC9A3zp6/EpiSWt43b98ITKkauWCzb66jeoxxHZnHCq5BD7WsLIhkiwYnL7v4br2hRxdlk0EJcMFEQbnZOSoA2gDGdndspSKgnSjBcpcm1ul00BbuhTJjzZqlV17fK6+8EoD3LOtFztXevXvJHl6IcLgdnG4QXXiNvFm584R8e1gfAv96yk3sU9fDNsZiBjA9FBI45M1OtqHsadj5937rLivI/b964T7MKmtLP69mVf92pl5i025OkLWZ8VSDUapko1USjiiHgRINNPmq1M5i7sY6W7IjudJdJtmtErmwMcTep8nUvXf2XBrtP5N2NS6nQ91kcQihhmaq0rVxDBcbftksTCEhYXeIWjEnPRzLFawPs6SFz1oBR9BbcMY9haJ0ZBOQW1Z8V+D1hIhcGKacejfN74ZtY4NZiGg2qhEWdjMLWC9J4XT/LjAcQrAFwNuXX3wr/eEffJOTRl5RIZ0a75kNUZA8xQY86x0LTuJ74MFoQFYxRA88dH/62LMfITFQhbEZTjuRvtXDHwWsFLFtYyGVmIFsW/GA86SoXVgCr2YIZyDu3Ud4oQdkmvcAm8kExMkTJ9Mjjzwc1/saOla79yAzwmmqwV0g/D148L50ivKeb9G95NmPfxIS3sMQ716IzXrg0AFO0uPpB9//Ufryl34xPBfldqdgLR89+gabtyt9lLbf8j8txNblb8AwDkEYHIMoOd/EqUvGbXiFFtgWsHIKd6PQ+Hkwnp/vqqRjyS1CiTMUo4IXcuhUrramF779Unr++GsUnyLrixVqYPNZUjFNQqKNRIrt1S3G1UhJsViOer/cXXmJ8E2jNECpxzze9zQG3pKWQ/fvpwL/oQj595J5ayNjeIqW1l2oXG7hAHv7naORfTK7dvGCtV+7YjNaJyZGY9Lj2LG3wVsejtITPYxZ5FPOX7hKiAhfiULhwbEBDCCqBvW2A/fwKaR7uEYrCiJ008gE2O26KLAksUn+ZRe+FUF6y1pcNaFcqh/I+mVvdEEo3Q0fsAU+4Dz36ZrWkzGM1au5jidkHZtfZuRySEdFgwRU1o8hm2OnV23Cp1FNJzytESgatli6cJFMI1lz+XkaeEPZZrz6Ljxr4Q33lPVDZp7/wdf/2d3lKf35/j3oI1OMuNqSJhet39mC1vT2dBBt4UVIjytTIwjFk0WSywEYOMdtjHHzLajs7SOdWM+NujutvF5XCL8a2Y5lyIKQMsYNIy4fT9tqZlMfxqoWpuztKTINlT2peuvetEIVuN5FJFaVKwkFDwt9M1u5lOzQ1GkMcmsmXh04hO3BlYJ1VWRJ0xWNjN4Mfyub13BGD2ucE8TwRIasXzVVLbjL9LJjUtZomJg9Jd6D0G0FLeW33zqd/sM3/hSDZJsajE9EbhlUCi57ATr7lLVPGiUzI1F/xqY6dP+h9Iu/9OXArI69zUaAkdsNi/gyoPEiLO2D9x6MjM9rr72WnnzqSRjMLWA770Sat49xVZXx4qWz6ZmfeyZCCxfoQTwiv47Dxn3ggQfCuJ7D6DdjWHrBtJQJkWNllu3ll19Nu3bugbX7MEa5KR2jBq0JGoRqB6/wO8HP/ehhma36Pl1Ompvr8Y7gtaAb9NiHHwkVhhN8TjdUgK07d6cTl2kYgbrBUFV7Gq2BWV+D2D9lEit162kXJMqP4NV9bXdf6lkZSmdvvEvXXTASmiY0ztek2ydvpG++9ny6OTMW12ISYxjgVepHJ0atAYzJhIb3o+RspUoQGK9lSk8MqWZYa1cB3OfANmeQjmngPj781EPpo88+nAYDU8FTxLi9c+w9DNF2iru7A+jeDhepB+xQrGk/XqLz99pr3vvDQRg8xmsehTIgAVWjJKv8wqV+snurtJQaRotqKFXWU5hLeVENnpIJBVnpLRjcaJbJgSdGFH55TiGG6oVr0fWiQVrSKPHvyE3zGo1SlPSwrrrhvO1q20JBt+Tk3JXZshG/W2hr6ZYHqutb/LEVT1mjU0YI4XwFl08Dk6EMW3s1Ug60Dnt/cjIX2F9DWUA1BjFLy7224EG2EbZtQXa4GeqOecF/+PXfvLuM0g8OUqGsFKryG3gQFbQSrlgHN1pDz4bBA/OO/vDLeCqLVp9LhbepH5mO7bZlQkaio5NQTlCc8g37qc8xeIvzEwzJFKk0Kr/nRvn1AhNPTREKiE3INtThUs9GKzhnNKvsma6WkFlmmfxtFGlaBsJrLBEpgeAgSPJsCRYHQVAtJgFs3iNE5gOvsch3KWJ2XVYJdhUYJcHRKozRCrgZf0JJBwvQJo2zq2nwxmj6F//i3wKygv2gAiCXRmBccXxPWeU1XF+enno5TYCMfT19eAfcH5o6n/ncp9Jzn0b8HqzqHU7tnTt2BCApXqBH89RTTwW4/+Mfv0An1cfCTb+AO+49aLCGcMdPkRp+9uMfCzzs/IWzeE0H457ePX48Ksizd3UhOjMdPHAoKAA//slPqJF6M/03v/6Po+ZQDouC/ydhBh+lt9sU4fhnPv7FNHh9nFTxz9H+6DuE2hPpK1+Fq8ah8J7p5IP7UkWLgCu9zZq2peq2XekEWt3jbKIJ+GtzeDVLhFqrnL4VMyg2Vk6m+5YG0n+7sys9SOHyyUtH000Is/Vsji7W1G1imOypAAAgAElEQVRqrl6niUDuCkjZQz9YDeO5lZBNPMkmCoaUeiz1gR2y0Ww6SShdCTxwkwzutZsYC7z1ucWp1AVB87nPfDwdPLKPzTZOFhEZGZp+atR3MM56Sm+AKe3dtxvPqZNxPM89HYhN9xbh7kMPPRTjrGeqoS9lYmfAki5Ak7DO8Cbh4jhRQjUZVJM9Yl0NePmGss10+pHuEWRVaQGbkg6l0FxoYuGNuK6kNyh4KIdLl0qqQy0JozphCENUdkkNOKtjY5slMUETPXrFKmhMmzCQ24TxnKOjUB0GNZRZbQwRigokOMB6Vcq1ftUTfR3vPsixKoxxgK9VwBinNfp//MafpyWKkJdnrqddfdXpuS89B11jLf3md3//7jJKrz+OEBVp6jUWAfaWE4tqbwDKGh4MG7wljAETZrdO+7wt8roJTpN6TrntKFDWMlm1lAdkOWCyY7iiUb4xj4Lf0nCUIEDpjWLH4XEKd+ka2tDWh4AYMhDwP8LzKEDkGBkPFSY7xKvYeHJKQsUwJjqTC50gvZVIgUd91J2vIOTJEuRL/o6SKholcQSrwq15WodB292zJa55BY2h4Crp7eHC11ZbLT6bfvu3fw/PBoAX7pOf5WaxDk53tyx41UiJZ20hfGolszWJ3Eh7R0v62q/8Eqd2DzeyBjZwKXCTvejgjMMlOYsS5Ec+YgX4cvoJRuRBvB7JcpconLSHmWlsPbs3IG0+96lPxnucOXMKY3VPbFyZvYYspvPFEoaHyHo99BjcnBMA1y+nX/7lr0ZY9s47x4LPIoPeRpJv00b7l371KygnrqWbVyC1kpyQeNmzvT0dfuAe2AsYIgpB76VOKrVUphNXhtJNPJ2Flh3pNt1cpzisFgB6Vxx7Ex86qDNkCGugCCwOp39El5RPrwPUDr6X+ofokoKH2guvbZz7nOMwsjRJFr7YzzjFrGZXgxdmu3D+LaivWJzaUvOC3KwjDd9t5muYfnRLa+BMZEq370SU8BM/l3bReVcu2Y7tu1kj7cHJsTLeEEWj9OCHDkfl/qkzkg6PhKfwNqUajyH9YVLDsgxrwsy+2dJ6FLE59YokXQ6Cp02ijSR7o4kWWPXSADiAhACamV9LYfRUQoSO8YiSmaKSIORrBTMDf3TdwI8jrL5Bh+QRNNolhtof8CCyIipjKgcTUCjvJ60mZGzDKK3wuSQtimyquK1sCtUWlhcJ49C+qi4TNFzoCkka2+0tMnZRNwqzPtHMYk01T8LosYma9Md/9B3281JqqZ5Mj9zfmx5+4sFo3f5Pf/Qnd5dReuUZTkMsdyVcIzRBuQlONL7XsDmrIUiuRUYK9xWWr+GNDQMm0K5o7tuVenfvo5iTE0CuDKdJqFQSq64Q+6P3gEGiw4cKE2bjiIHHSH3W4rKuQyeYYxaWiNWd1M2SE3bqUE7CLxeLJC+r3J1oDY5ufhioInVe9mDPNP+sXKDr6+uzIqYFrgrWZawpshoIJHd29DDpLChqtaJFNotploVbwVgsoMj4GtXTP/irF7FUxbVgMDRMZsdMB+spyQIWA7K1jvraExilX//1/ypKMRoaUaGEoCmOZcp5/z0HwhAZsj377LNxf6+8/DIn+j48Keq1blzHyAyG56Sb/iPkYz/96U9zjbWkcd/FwOwNVvXJk6eibKC7qy8Ic5cvXUsymr/5zb8AN9iTPvPpzwTv5uyZc1ETZTj47/7db4M97cTz+miaGl9KL/zoFcKB9vQpUseXr53FYG6D4FqH1Mh7GDyMUnNnevf2RHoP0HcIwzLd1EN3FYTG9F7cfCEwR8hNprEGlcU6upI8C5j+uQ7wjYmTaeTiUZIb62kLnWCnIN86Jw3MqQD3OJ6qDRT0AMYoCA18CbKiqomuEfuyrbMmJjkgJhi3aUJ+s7lr1SuURHSRwt6SHn70AWrctoGrAPBu2R73qdyHxsdD6I03X4PNTeiKgXvn+KmoqDfJIO/Hn/1SxsNMnNwdaQmTZCXHFU/jP0Nm51mCrQoWNwduBsXCA6nCTj+EVYZ9ZrwkYJZlQ3Gmal3MvAXeZCbYpgcYd0TcVH2wNbv1cB2KGXL4WmbTQhLBjGiI20W0kCVjos09hsqD2IN22VIc/maJUps1oIE1DknDtWnGCn8pvEty2aEbPw/sUgmM0sb8rK824vkOAY4PEL4+iljdKoaRmkYafgry/7PTr91dRunbj8Oy5UZqOf5qDdf4XkeHEVIM8JCo3GZgrXhrnudkIwE3iZLAPOFPfTcTCsu5ipOmCj7KMoOkBGolp+UqzSPXyMo0U8xYB86zwCCOM/irlBpUt/bQW72RFDNqNVHikdOtAtmWjURxquAgky7wZxnAerTTUXg/16cZqpgaNwVs1sIQz5BnJ9XShm6mO53Ubdu2xPvYH94CUmUdJFqqRNIOptRMzZaFngqBLamlYskM5MnwHDnB/uDrf5JOv3omKAfWX5kV9HTPHTXgP/F+lk3Iexmnj9mXvvzFdODAviCu1ZAYsJxhlA17G2ngI3hA9r97+ZWX0jNPPxNhoEWWGrV7wDxGwFn0ogztvP/vfe8HgM4fDUN06tR7ZE/I1DAWelRmpbZvR7mQivLTsMkHB0fCEzOUOHLkgWBLv/76G8H6fQuPqx0BsnawmycfeZzuM/3p+z98If3D//LXwI7WCZ0o1AQPa8QLunD6EuUYhwi6t6ZXCJuOY3jGSLcv0Jetcq0+NXBg1UqSdN6gAtQtXY/09uLNyXQvJNpndjSn7rUrqfrSO6mHTNFOUt6T8JZqrZq3RXlOU0SW0JT/bZjI9eBMFo1aZDqEhzjBJpnDeE/jFtziAJlhLOdWkRaGgLtjz1aIm71Uyx8JI3sNfpXdTjo6usHajmNQkcxlLZ4+c5J5uCdY/9cZmz6UAMRdpimt6aKaQGA4MpqE9G52jYp6XT6f+7hlaZtgqPAl1iPXSy+qrFPUUGiU9uzZE4dk1p2PTEz8e93KAMiWqjoEkcQ8irQTmfcebNbzsW6jizEHoViqP0db+CDR5oJlva2ALIzToUSoE66hlI4ijlrPvM4yVhUkZYZg4p+mi7VJgwYO2l4QmVbask/cpn8ga350kjVMqLeC11ldRdRCX8Eq1vuf9+SD94NfPzORt//8zA5aykAixNpS5hMaOaE7bFwPs3bRCbN6fgbDA9i5TCqzoXM7BmkrrjycG8IiUfx55FPtP9ZAN4wqQqIKBrASF3NdN9ICWsE/SktWwKIWmYR62zWFm6o0rm2GwCmYMGuAxH80VCHlyaa1cHKJRaTX4enmpF+ncNG0fi+egAvi4sWLke51Qyrj4ALciZCVpEkXmoaqCyMRngvuXgvCdu2Q/Sosf+Eas0IkbjDXtEh4ajX4mXcvpz/5/W/mxWq5gBXrnmIYyDpVOLkHa/gkZ+7esyV94QufD/Kf0hcLtJzaSW83wccLXNuD6iGDDbyKAJc8E7WlT+H1GKoe5vSeho9jePHMM8/E/T2PONpjj3Oqce/nKDDthidmarufEGORRWifeoHtv/jLb0fnk5//+S+EwVKKw1q1o2+9HZ6BYLYM4JtQAB44eDj98CcvpT5Yz4ceuBdSJFrONy7R928HZPsm/h4p2Pot6drStnQK7+Q6JTTTlGUsOOdIcDRqt2XKM99KmGyHsT194UZaujWd9uK5dfXVpx0ti6l94EJqv47Oz/Y+SuFZUaTRK5nfeZjSs9bTsWHrWAuLeA7hRXA/arAPQd04T9ZvlvGuYw0cO3cyXULts57D49EnH0m926k9ZE1pcHoJv1VeaCXJEAcY8EAnBsfwyZo+Qy3xw7OX+2M9aWEEkPUcS10t148b2685DI75FD2TXDOZSZC5JtEEi+GmetiGbOBC9jHkPfWqMp0kGyYfHq5K/8yxVqI+k78NXpp/LwEWgxMPKSuGZXpIAU+YVDGzi7OlBpQeubwty6n4t00MNFK3SdioLVbNwbbKAXrm3JVQdKjgsDfDOU42vY90fzcVGkvD6O7b8kqdNA6OeQ7bBub1KuqYteypFv7+L3aRrLqbjNKfPfdYqrVujPh8ZRT0n4VTK+uUgV/Se8EdnmNDzkzTibUFN7+9F5ed2jWLdhm0OoiXC7B5Fyi+bYUZ3ghh0BZNlU42YYghTzOZgzFCqlUWwTCEuBlOj16ATk8k090uGnk4nkKeeG4iJ91UqF7Qo3RasXZnhJS6KU2Z3KbK9aT2kOrU/b5t1T6LUiNmRf4ALrfAp3Kqut1mp3TnpdxPIcuh0dlC6cEaBsmu6moFRZsjJtVozkaT82QQ/+b7L5JiPhaTvcCp0s6pbC83GQRbyPb09m4hNNtDGcYOvDjuHwNlq56LktwefShSsvK1HsFtVkLFgsgdnLAaUzfPdQpiFenSIP/kxRejsl1pjLfAgQwN5NqIKYmJ7dq1J1LBQ/SVu49us3pe//Jf/d/pv/sn/0NsHMW7DgDe+vcWax49+nb66le/yhgPpxt4FQPXbkTGdBrQ+ND91O211qfL509D/txKGn87LOa5dPzaeLrdfjhNYMxn2NjTZDDn5lZTyzrkQa6xBoG3RUKpNQzavqsUWh87k+rhwTQa6uzBCIF5dKIRvXWCUKFtNe3qwfBQCtKgnhL/3aYSf/Q2xgSDrvBbqSdl+DyNwRkiS6fULE5ZOnb2ZLpwHUO7a1s6/NDh1LMF3g4cuk5q3erI/onBBXWETKvUBkN9wyDxIw8nMZpxqAd61xqizCg3JIt0ahBXPRTDSJW6XqHLpCB/1tvKZTAlg14hQZUyS82tLEGjEcsVB9m7yu+nYaLJJUbL0qh5oogVDRj1l3tYd7vJDFaytvtYzyZZbE8mzUWI9BbCbqowSIcRhJrhgPV3VGuG1zQEl8naqBpCN1AVaBNLcNAOUEmxklURaprTPagiJDTBZ65jfIgCajlEh62ewAh1s6amSUotUsZTzzV/e8f7cdnSPv3MPKVvfunnAW8IN0DJqpVwxVW1G4fKk3o3yzKtscg1rUcAtbfiIeC1gDktUqJgWNWMW43hBUAbxRiR9tet1PIziPVsXjWE6lgIg7CpZ7DyEwzyNbg7uwlZpNYbtujVmLZ1Ut/DKO3H45Gjoaf03nvH0xc+/9kYJ0Mh43kJh+rwiMHsxn32lDHd76bvgVvj6WU/921wVWSsijuKM2XNcbptQFLT2barRi3Hku2+Z8BnllgwqwCLtktaZEymGINJQEOJanpP8mFGRwBAid337TuIkdgbFfaNGKN77mFsoDco+WtJyUkKPh+lZMPK9XdIyR858mAUoOr1uEkkQE5iKDW8jz32WCzsF198CQP1UIQV7713IgTjldy4cOFchAU7IcNNAsiq4fyRjzybvv2t78Ri/+Wv/nIAxmbw5LDoPXzjG9+IFPknP/nJwCq+C2+pC4P92EefTsdOv4vy4L7UQ4fWM3xO19Z9qa4PDtPV0XRuai0NdRGC4imv4NEoW7PGXDfhPTfCHxODWyFBId1h2xv9qR0eUO3seFqhjGieFuSjFTDZeX07JRqPNIykpztn8Vq6CC/wjjjo5vDurkAAHQfAlrPUwPzMMV62Fl+rJ5tFJDGHoRgiizmJt2mp7AhY3V7C4v3U3zVyyNSBd9YCIXhgKesiiGM4JtFQgyA7XnWD0Ccv6BtZWrigknj4aHwMxwtayUYTiSJki6LmwrgsWQDN65zLeZ63ZVX8W+PJc6bagxXOcyoS6FHZGSW0s4Kjrq9kQIGXxN93ctB3K3HD6zownrc5aIQ+mlgXcv0k+5pxNoQLhYGQE65N7TSrmMT4zmPEGpljEwFSGPbjAS9DBTkH+VP8twrmvcmXsctkdCdG6DVITScH5STXuSiGS5SgkYpmEDz3rTaqN+4qT+krvwrGQvW8pRgMaq1tZ+zFRaFrKHQK1JGana2kLKCmKwiFFaR6K8CcbNC3vjKVWhuZKFz52YlbAQBK3OgkTduJXoxViLMsmNvIic7ahqm3LR07fyroBF0YHk84K6P1EFw4cm/Mmhwgk6Kh+c53/jr9wpe/FHiKRskTya4qypFcR+RKpqo8H42bC0PQ2fdRkiPwHsIks1ZS+DNwCP4ENUCxOFtKN7M4liljuETN0QLZOVtNhzY4nzPF9S7hXYl/CPjbwntmGuyBJo5NMHEFmz1E28jQ7NvdGyUtGiVbQiufYSZNa/LusROEkrujZOAGGtCKwFvdrfKhwPXjH348loTFlgLfhmCXCPkEFe4hSyPQ6muPHH4gNI/OU+ohk/nb3/4bwsLDcIweCmxKUTD5WALgL5OJexTQXKxJbOmP/uN/SF/83GdSY1cr9IA3yVTtQvOqKfXDQarr3pvmuven75y4nibbtqWRjj5gU+aRxIaFyBp7pXPrqV1ckyuEjMgsnmn3a1dTH15Y5epUWtxChufA4XRztQd+DvWRtFq/F3zp83UTaR/G33Ihx9aAZJpNp/6WJMQqMrcX6ORrKcnWfTtzGYcHG7t4Qe8FZ8G2SluoWZMeEa2HIAgtQXIN3rSkRF5n/zbhALNgS3i0MtlD7UIJ3aCUZA8mJG54vlRViE66wgbgWoboQUDES5m3vZiGyfePpEZufKlEsFpJIQmzKVwrVRlM3ERnFbwTU/eSi6NiQSzOEhsVLvDkmvByW32tIV3R5LQe0N3DNqAE75/1XHp4zWqY4SVI8qyyhTuPFSKZ/fcejqz4GbKMJg7s39cM+dJkyE2SHQ0YTdIzJA0mo4UWrILIbLYjSaRBV0fsWxVX7i6j9Htf/Br1SxAHAb3sn94DeGsmZg6xqwV8Qzkg4b1WAxCuKKpmdkwWbs6qrIMat1PEu7ZM7/UZCjF58SIxbT3Fug2VpDRxLefwPkxAr1Jb17lvSzqOgFY1hL2dAJMuinOkZ1UJFPS+DY/HTIwb2tPl5ZdfCvBYlmsmCE4R0uyIQbxJ+x5JZT0YF72tEUhigt3G5gO4wJ6E7YQg1jeZgXPBuWj6+d08P8sPcmKkCSjNYdwmgBhaTCyURfAmJ1FCIlsTWWsyGcukZFkclYQz27fSjjs6I66gqLktUsd6S7amugRRUpq/vJPTsI2bOZ1M0SvAdQ1lxCeeeCJwsmPHjgHcPhT0hhMYMo2L7FsJlILyym9MIwN87dq1ALEnUEZ86813uObZkKW4eeMybO89wWAWU1I14eTJk0GcFAi3lOLto8fSZYpRv/YLSKQSfl25fiFtIbXdR5nJaRpSzjURurXtSy9T97O88740wsZuFNQGYxRUrwQTWmbuKgG3W5nLbopWp04gkkZVfTMn/DLe8uL+nekGIeDkSleaZf1g0lPv7JX0afg+ByEhdvMaW2ctEjZYJN0Kt62hAy+H6zl66hie0Ujq3rY9FC6XMDKypSsZywqMit6GmTvJgnYeNuzXG89sbEBbjKT0jBxmKXuc50wjFTZM4yKArTdWhFpudgmH/s7Nv7aYlaZmuL6r/VchbWb2+Fo0+9QwiSUagMr/KdypYitH49LC4Bm/aaw0mMEMkDfEN/8GuJVeexz+GJZGjBE+fPSTE5PVeGpw9fIMK22SIYE0Wo8VmltLsxhQKTSs4QYoIb1kbRua26FZXGStjIWAUzPeZ9uu3sA/r5+9kppxHjTcc9SwVjCHaquv4Sg0Ar+0sHeqKZn5w+E37y6j9K8/8QWkR+HicAIOAk62s7HaoKdL6xpCS6irnbozMjNTgxOJeWfBwDKlIwesugB9JZZVVHLD6zQVrMQ9JARagJfSiEfVCrel2kaNDNA8Ga6K1prUtqcnDc2OpIFxSifAN8QDbqGmp3BVJ6CqeNAZPKdH6Fllgar8myYyKnJKdNE1WjKfzdIZvoUsBfiMxk3ms7VctnCyhkgvTFav3pKUAGt/9MIuXb4YbcCbwSCcmGnqrQRU11mAHPKc0rr2OcshRuAkris3gZFdR5BrYdr+eHS+RXqiHnCReabteUdk4YK0yyPkVFj0nar+XaCZIev08KHDhC0jEZY+TsimgXwTQp/3JtYhudLlbvg6x+a4CFB9P2URhh16VIfuOxI80r/6y78JFcmv/vLX0huv/hiVAmrvCH/VdvY9RslqffSjH4M4eCb0m2U4r/F+9+2m3AVMph9ZjnZCCEOy2RlC1OYd6ULL3nSj52Ca7gGjI2SrowaQYCIq/edo1T3DwVPPXG/hwGm7OJgqjl8AS7oIUxxSKiHjxN69aaASba01Or+aPMAQtcBV+9jgbDq8PoCRG8WQUNzN2HRgEJcJA5fQ+q5oqko3KOkYo6ymBbyyBQmYJudLnSLxG8ZDTtUcjybkmVVb7IEUeWuAppHWwSFDozSM8ySOlEsf9Y6yAVlepq2S3XM0KEyOGJSekriThF1/1hBUQnNRElhG/ukLZ6L4V4OETwUdAeoK3KRaxmzN7CzGIg7kgul/R365qDpwzRT1b3pf6q8r3UnUmxq4vgawn0bpAX6uVBVyRRokiZu+XpVP/0RuoI0CBPItFZmnakL5k1pggF37D0Sy6DglRbPiwHbX5WDrgizbshWWOPc3OTiNFBGUGhtJaJCUn4b5I2WgBoLlIh7iEmv8jwbeuLuM0r985vNMMsA1lnsCrGcO17rXHm8ai+vImZIp68MTmUH8fJaU4hrs04VFLDoUgVktNxtGblIDJ16HJx+7Rie9kQVUg0GqYRT0XJQxbegmE0OesqqTgsgLJ9PB++9LrXgGyihI9bdo1FNLXOlBFPNkSgtYT5Jl0WNwEQmMK/wu6S30jPGQ9oIraZSuUIQogCzh0n71gxi7XsoO1MzRUAgYmoFx447hHTVhjNtZ4Ass6qtDEOcgeboAYyHaecV6F+IIS0kUfrO3ELxjxPBZONx/KyFcG9LBNSze7k56yhMualRc+ArKWWC5jdPfTKGC8LKJxbb0ZDRKhjSGeVsJ6xTgugFXaQLwW1F3cZx3YVh/iEp9N9/RN99IH0KXWc2j73/3h2n3jr1pLzyx8xdOYaDpUsHfW/c0S5hs1sZi3jHC3dzjjpOS6vAmLMIcWa9lgO5OOGKVfMbUeme6vfXJdLZhW5rD81tiTFbJ5q0Ablei+dNEuYiZs4V6a7cod0DIvuLd06kT/e3epYlU09kHMN6XxnfuTZctqGATzQuEV4D3sLF3Ty2nrVOnUv0MWTA+s5YTezGIiVAJCLlsYmmkqHdZT8V8E90+biHXKhbYxEOsTElXsTTZ0G++eTQ9Ru3fxO2bjCse55MfDvayIZw0NW83lEz1TeLeM8HRr9yuKqfupwnV9bii/ZTtrvGEld+xy60M8jkMaAXpsVUoLcsaPTxoBejKJhVlJUKOC8NExY+lmlJIu2EENVx2Fa7xoXYY87dCFMJw4jnJysaDs5qBazXczMXo2WPy3TzYMkkTwwofsM6W5+BJ7ptZ9op8LzXJsnAe9avQZNZs7CA3T09Xao++JnhgSBZYGOO36LbLauXz/tV7f3l3GaWvf/wX40YE2BatyL5yOW0H02gh5JlgUWsQdpFanx1Cu3hUHhKuOap5DAGGKYuxSQ6U5Wyf+haASCVMVtnE1o1xuIbkgqdZUw/ZgmbiWbyl05zW2/ZsRwcanWf4KKNsRvVtLMbsJ1TpZCH2CVqzYC4iv2FBokQ3ZTT0knpIkc+SFr2J/KopYt3ya2QerIjXc7IU5Cps6p07t4WnZZmI8brZwFtkgG6Bidh9tWsLzQHhKvUPX4/aqlVYw8qu+tAEVQhqFMvNPnWVdvjg/tcxzJ00SOhFPdDzvLEJcJeFIqmzPI3ltuxWGxqP7srVK+nRRx4N7snbeEcapUYyakpRtLH5BOVvE7Ipen8fIl/LhL0XwLn2US6xBlfnDMD5NuZljVP6KpXv3e0UazK+4lOrrD4N9Sr4gA/fz/KDGULdrC8FMRQj7cIFdUBemHAImdp6DNRQ9Y7Uv+vT6VQV+J6Fpo2E4jDMK1bgi2GUotEmRnkVlQiKTFIl4WL9NcICZGYP4FmMWlC671Aa6NmWrpitJftajadZJfYUrVlWUu/0qVR1+ywdevlMSLXrHFAaGNdILeGt3U1qbeZASU9TxzaSFFci5LbXvXwu51TNdLHKk6fOpF5UAfYxr6+9+rdRQOy6swR2XeVUDxTDP0M1LMI8h0fOopUZsowv6SF5kJUA9fWrNyP0ncUbce7VBFee13pBQWK9JJupRgGu5sLTJ8I5PbBihYQ3lv+RaQAZ4K7BM6lTSZWVModxnSLTHX0NVReUfY2XU9Jicsvxujh0453uvHk0MA2vKUjC2cjaDMMLCl33Qj3D2sHQZi+MnWGsGGxwqQwvNaKsD0F6+Vu/d/WHd5dR+t3Pfi02q1KlipCdoQrdvlsaJpsqXkDUyxAAEb40TcpYXGUJT6GOBSTOsoQbagZI6Vf1ixoAQzVw6nfXEPYJmNbKxlYiiAU/UwuWs68vDUyS1uS1OxGZmmfALqOHfYC6L3khk2Tqxjj17yfccSDfJXSRgyR1QEa2bYl38XdOitrF8oEspxiEpCjfRylXD0n1jPci11FjM03wCQFNS03mKYq9ev1mnH5dqEdWU83fT6vlScBAdXvW7PellK21c55urg3VJ9XH0TDRoGAdoLUTUmE3ZFCpBM0ttQHGh/Y2D69bOZAdeEqexAL4h+ggUc9ifxccafs20vAYpWvo3ixx4m3BkIod3QCgt2hyleemGIcdO7aGyuUc99xmWMOCm2Fhy8AXXNUzncYwtUY6fIV+arQAwkB50YbC1su50MXpqshIVVLDVgXjvpHwqQ3i4Vj3ofR288Pp1Ep7Gmd9LyNMV4mBbCOmWCKzs4B3sIChaYY6sY1uHzWobLaM3SYMmU/78Yb7MR4jCMSdAKOY5NHK+LQDpNYB9tvjb5oMVMvAK6llCs4ZWlvdPBo5+VUGsH6+GoJhM+9Rg2dqbVd1YyflHpciU7oVUXtDsmA02yKc+x2CDHmZcPjjT38U8ulb4IvystCUUhaYa1QPSjzQTacvoLyy6eipPuQAACAASURBVPmoASv0qcQmXQvCAdJJPEiuoBCQFSgB0/FIKvE+K/TAWA+LvK+1b3bsDWmdwlCU30uv6Y56aPabcn0ma0axQiVL9J5Avu1/V8d16YFbhZClinNxbfklrSPkUPScQhqFvy94VRqSUrU0dNqDJ+XnZX16vaycLdTo0jdQYUTuuQT1/e4jl8ZUpffa2Ys/5etnRgn43S/8ahqGDd1LJqyVjX2NU3gEL+IeCh1N4V4izWwKu2Gxjn7qnJTkbBdnJILhYlITp6G2lSSRc1RLe0q2MIFiDbaSqefRaJEZp9gyUrvr7XQD2d6RJmGVDk5Q5U2xpBrM58k2qQhpul/q/VVwl0cefCjAxRP8bEgmZ0cDqHe0/559AXQKKHtCBBDOxrNc4wDFr4qvaZQ6IJFJoNRbEoA0g1fBZjp36Qq1Qgupm/Cuub053Ry+SQunMWJ2JhjjGjVuIYxDGjkfLVEFXk2mo5p7r4DZ3tVMuQfNFSSDV7GQ2+zU4inmhmADDVLKYNmMeKdp8Haqs5s4ee3XZabF7KDe3jyhnro4fr9FuCodogkjOkkooQeknIv1hF6/75e1qylsBodatpUTYWKjHVpZ/PJuVHeUee5idE7cHHOEJlhfqn/m0wHe87FHH0w1SHocpyPJtyY7Enk0DBKyIqa92SBsGfwi5qxBbwEcSULisbOpBwH6VkLE3h7ak3NnE3DBzsEPO2MHF6VIwN7aMWYNXIc1hWN4RV03X0p7KkfTbvq1baWjRIPrAe9gEYDEQlIztnXiN0jHyA27fOVihPxdyO+K0+kdTE6Q4YPzNQd+8pMfvZy++Nkv5dIUQq0jR+6LjKcA+ioGJGfiLOzGgKMVH40bYpPmhwffGBk21R2jtTeGaQFJYA2OTQBWmNBK3kscye68qgIoEmdFQOiUFCo2mWTpdJsY8eTKbO5sWjQoResr5krD5+eqAe/cV1lY55piDKMURfIk95k9mUJ00AxfsfZ8e0mlUhXK+9DQalT19kIFQGliHlIIvP/I4hnK8p4eTKVQ4oYWWVxpRXpx5czdZZR+/8v/INq6tLCQO9FRWiQzcPI9PBNEyxpxrSdIL5t6399JVfY1smuA3dUW7RIGLJEa10rbnsYyDWvI6lhM4lHVYeltSMCp6IBbVQTWUN9LOACmtN5WlU7dxHtA1kO53ZuwsC3lELBdwHO7jEiZ5Reypq+QdtbS30ulvMMoe3s3+kAWX95Ce0hDY/ZuDc9OUXzp/+JkV69cYhFPkz5XlxlJXwzMJKUMtcTkpwkJVeHrRmGxA/G5Uchr4/Bhlm3Z7Lqz3g6jFArYnry6vmrlsCBr2HjL4GnAJhhdYnbVylh0GnVPPMlw2jPrihoZBz1P6/hcjKbTJf15UkkElVg3CwDfQSmIzw9gcC2L0LtUf0lCoGGDr3PDKMw2y3u5nDVQCxgyRcQEU5cI7TKwaqGxutxyaMgsif4yJyucyAdJBX/1U89R7d6ZLrExfrhQk74705xGq7czspQckXWTtDfViHsPMNqI59RKCL9ODVktbPIe3m8LG7aZMPgqoPQEmNIg2lRDYHWLFqsS/tbB6G/kdU0YwgXS1H1jb6f72pYgDXYS8uZi6gWwujkwLUskLAOq0JCA/8xSdzgL6G3Y5mEiK19u2oXzlyLc0DN/4Ycvpg8/8lRsJJsB6IFqKRbAgRZDj4lyEDwe52we/KwM32KD+0oNj8ZJDx5D4PNmo8LTEJfi3jxkNEp60/aEi80tYMyh5H+5/VfuKuPvggrg+8XrilZfhWihGcPIyukpCelEdi4bBK/IotzSa9NAujaMFjQ2ev7THDpmjiWm5rZYMsrFavNn6hVGg4XC2/I6Xb8avRAU9J7NTHqtYRxzmOlleO8/nj9xdxmlb/zirwVgPANgtp3iRk+Bc8g9dFn0CXvZATpDHH9fH61/Lw6k+UnS6nhLdGMLzEWAWo9jRRkQq+SMlXNbCvhDtNaR1s5kV2G06sgAVLfDFMeFr93WmE4Nnw1N5S5xJThJtygFUfZTAlo/4ZyZBLk9YxAUVVx8ENBXi6/hsYmgYYpEsyu8VqNk/3rxqC6et+7NtPoAWjz7KWbVc/LmpiFPSs83XBweHoxN30HHXkMn3ys8EiY5TlrjcmuRHJRykvnRHghrZFCWpjmdwZhCzhcgUb6UqpiR/mWBSMDU2/SUtAW5qV2rwB0zN4WdNUKDCSzDn90sLsAoi8CAWHITRcasXwXNsoCL1eAqU2pnyCSxmcWwzNQs4KEYrgiwCpCK0/XCHjbdbPX9Kunoj+67Jz2EF3yL115FgfPPx+bTcfraT1dSfrFMcgK5Fr3dyWabAs2lboxe08kLqePaQKpfwbDi5LQ0ERLxeed3fSjdpkvJIoztOesfyaTVoNbYuD4LVQBDa+MHVAzWBl5Le9rX0j7q1lqoCbQ91yKbG0EYwuRIb2JFzTzhnRFaC1zr+ZhEUZRND0NJFlnWqlKe4NA8AHlV7pnhvDLLhnuBJenlcKgoYxOKElm+In4Ob8HnGdOyvVUZcilbo9FzDnyNLZSirTnvpUpXKa0TiRtbjIVXtIkcEBs9JmgjtHIdRZt1KTHMuZX/ent6MpbYGFq5v9atBRQf4hHXI6dpk4Fz/bh2Km03XnhPYQy90cKzKg1k/rdeYtYkc+yiji87b/GVQ7/Cq+P3P5g4encZpd/54q8EKKY3tAfsSGxymDKGKdxlNYC8+EukYZuWCQkm3IgsJTNwZOJWOemCCWu4w9wv4EYtzsxDpmRTsfCa4OY0Mtk1hDJ1uNK9vWAdEEln18GmeujcMH05wo5DGJRRuUKCvPfdF57FAJjPIi7pPjw2F4ElFFaBy9q9caM/BtHeVZIhxZX0qrrgbtwAx3ES+/CAzIDpLek1ebLI15hVT4YTdQLPSH6S3osnsieLi3zVsoPwjkzjSl0yneNM6i0R2mkM9PvY1ItoK2OJ45RchsMj/mE9Va2ZEk+iKBvAKHPNAvamh+ow1GGUMKCGxS5E1Tf9OLN1ektqLTXSBNSTTNAyUsQqGfKELGV3XSwz/wchzrY/4/CX6glLt2zZAb7UwfAjc0JJy0OPPISBAtdTp4hw5UlqB1cIu4ep/j9R35V+BE3mGmUJ82tIo64QnsDDqqSBRCWFnM3Iz1aRqeymH1oP7y8hsHFrV+oHe2sCx3u37d40Cct4WS6NQDA577aF0dRB2VEL5SKNjP8KAPXgraOA01XpAJQEzFDUVc4Rpi3ASszZdQ8zsA8M/SrGSplWC6gt/Xj66aeCz/Wnf/pnsaGVvrWpgrrthu2hv8Q4RLtvQnz/poyvXJtViKj5gpAU0YgYyhbsfrE/vRr/3gxWtPSK9F0OvVRUDXQosB53MUuCeY9SpBKA5jcRLXCNYnhWDKgFrzCbc5nbyhc8kfj8orefeKUelcZHvEl53ezIxfN+bnz3UNS9Ejty1gNnysamDPU2Y1zhAWmUwgfb9LURVt55LhvVyvTd8dfvLqP07z/3tRi4W4RPYhStzfCPsN6n7biJgLmbzPBu4PRw6kWKYnlmGR+pEXzJsAFXn02tlzSBjIVGyVDCTrA1hH6TyKh2kl6u4lRoZRE1IRWyQsyzSlhQtx1m+I6GKAd5FEazIKMZqrJN8TzewwD4xRG6flZwetoLXUzJtLvFlyOjt6PBoIbkMqRBa+daAHJNg2sALOK1uHEMUNZ6NNdQnKYsoGonjdMqBOSwMgLarsUoG+ARuRMnkZPb7JtSpnpLmcUbFiK6Ci/NWrmdN0QlEhGexBogpU3KzEjeGHhNLFoX5BKbRODVr2pDKgt8WRoBxvKzz/nZ9Rj0quCeKH2hBEs14mPwsjB4epd6PxI9l1igk9yvrPG+Xjt7bA99ITfeVerGHnnkQbJXKHBy3Z18fjfG89SVwXSrY19CPyCdgwg7Gaerbbth+MLxqWyklmqC+kA80loSAPUQa9u59+2dW1I/m23lwM70HkZruGZrmmKeq8DKyBWgqzSX9kBo3Yp8bQ/ZtzkM0wSFImdvn6a2jqp6AOlV+gCusG6mIZ2uEPpqPDG3kHLAK7nPZhpSaETFDjsps7HsRpXOEyRg3EDqMOV2RIqbZfGzrN3OWlRhgsnRSw0DwlzX17fH2G6QJhkH56Ow6RHala3LM5YDFse60BDOYFQtlp1TJ51r0HNbj849OcSK7suxJrLRiFbqBXbjumJGA+fLhqTQng/egpB39lj8sig3GqqGZEnWqw8cVx15vkxEuT9CV7f00ArXZ7NxLGHysrbv/TbpDoi+ySyF7frexF1mlL7+qa9E/H4baVG744Y2EIN8nnS00hu9VJzPMjnHXjyVtrQS3pF1WpuxORtV13hExt7q3YwjVbIKM7WpGa8BfkonHT5G4ObUePKRiatlQqvsHlLHBCKjCrMybTm0FxbzSTStPxTusi1lzBiYCVR3pp8uDFv4/Gom1cp/KfF6Sno1kiPFlFyM0eeMBdhMpxXjGltTG5bVmAoHU5IOoEHSK/I4WtXwFIChCzJrOmWxrnCng8siTgpwquqmonE2rgyhN0FTPSaMFae9311wa/w+jJbbws/gu902NGj+PjJBfJ/lb6P5gU0YTEm6ACkNEJxW1MtNKpF0xk3K72vITlWQLFBN8M23jkbJyAMPPhibL+Qu+HtxmZdefBWxtw9jmLbFRrh06QLXIUa3U+lQ2kSvpp0NdMyYHU6v3wAn7H0wHa/cjsdEYSis/BpJsNSUYaJT+xqZvss3Ui3YXRvkw4oKMqZbe2FdE4Kio3Wd6xokDV8P9lNJiU0DVIhKDodugOdesod9AOF2xLk1M5quo/F+ceyaQBzaPvhJEFXXwFjmALnrMUDbwYy2gulVc6BZ8LzCfdqFV+VGuVfSRGy8adtpMUrbHNkEgIuOTR0ZrpgsxhyD4peOiXMo70hR/owVZ35OLpaVxb0YOOUUno14naB5WbdmeYl/5ByVuE/gRjwk38ovKzNgJS5VKqKWSgHhHElhz1cUvKkAv4O75KGXsSEz1aviWxrKHFOF0bSwXDKx61I1BMm4wbHaZFtKT+mDbk7ZU+UDjlK89+av7IWl9J2Ju0xP6X998GPRC8uTXI6MnCRPIHuOT4A1uShUXDx3FMmMcTqTNAC0DqOVBJZgqKeLSwISrz9rZO/aawmKRDvS/7BwJwZRDyCUa2NwLQysgRZg0ckcC6MBobWrfKa6RGrfyGg1Za8yXx0ewzILJ05AJtcyAl1iPSVDMbNWOYa3t1t1lKC0Uvoi32OaTdFqIW7MgQQ1xd8FIwWhAajxCrJx0QB5cJm1MashOJrddb+b6l9WxN7TV8E4U9MS3kK32/bieBd8X7VPmenV6CXHCU5Y0Ui2ph7PU49GzWvvz0WU1TJJABDquXtsgyOz1nIOcaBIUbtYYVCH9rOVSxi/NerQfvzjl8gy7o4yFAmrhipRGoEY27f/6m/Sxz/6KYiYeI+M21tv0FSAcKmHLJkNEhoIQ3sqAfur6HRS05GO1x9I53hMJCRtF0fQHKWKXbAWz7APmsLiVarzyZw1zU6A0SEk1kTHWgprh2n4sEjTz2lIkb3Db0VvvzoIehSzpQYOL6ioeE3gJhD4BjBaFwHrRyg1qaChQhMUkHUlbagfmyH0Z6FE1vT++/alDnAqoSXDOdebDoW8tL1790SHWJURDLcsOA2JmeAiWZmvesOd7JMhu2sjV+bP87cwsyM7VkANxffAXCIlnh96OJF2L4DkkNIR4/E18XwOu7LHrPHLG7wMp0qPqVQK2DBKGsJsjoJSYqbRtRdRYRHaCRnc8d7MwlVF6VT0J+Sexc2U3HHO/So9rOICsjErns+GWnD7/QZos0e1YZiku/Cn3xp75YN2Lf79M6ME/Eb3vSFEr0W2CLSXgbBezBPkPKJjD3IqO4LjNxHiOnM17eylvmloPLUj2AZKmV1Ztu0yqe4JXPO2DjIzrTC4pb7DU5pRHoFTogvD0yQZrVB6nFN0i78XXzGYaQIkdgIkA1oR7Qp1WFeYsE4yUwLPxusylV04cnsE8pxMQUu9vGZZ5Ey65SVmrPLpRbyvakGpAS7wSIZJMTcBR79Mo0uKC56IKlrG9/woduDCF8SuwpvUBCyJ6YgCYIwE+m2AqTfT3t0XoGo1Bl2meBdUAzWCTClX8ZyGz9O6iTHJp6EFo/a84+8xYsps+LxGyXudq4BXEhvPWi44VhilF370Ik0IHog6tzW8RtUfF3l+gVq8H/zND9Jzn3gusnNWnL/5xt8Sfu+NzW7Gr4+i6m14kqscCtfbtpNxQb+6BqUC2rHX4OU2rIwS1kIuZb463r7C2E+lWrTV9xuaAeb34xxfJoEwTVufSWoiGyg3+dDgUbxl8DKM/Br8tUa8H+qRoRTMptE1WzHRygkiZKLrrAL6NrVcE6QX97Bgls1pUfbDdH/ZRicVd4gJFw8gDwiTGbLbZcQbvrnWZMbPgblNcHhpgNQ/Cu+EeTLTpPfo2Or9RhgMlBDYiWul8Krc9H5l/k9+PgyHYVY+6SKsi83Pv7O8bf5SL9v3CyPgf0FIzL8rONLxvlJZDM3L94yMV+GphVJl8Z6lsSrfszSWZotVfPAg1aNz7a+jYeV63jBKXpuht58d7mC+Cg/NXG33PrfqA2Yq42i+7lsjL27c3+YffmZG6dcbd8I0fiQ2uyGSPBWZ1Ka1LwNySghU83kWasAVsBtlMWR5dxEKNFEoZnjmIptiEd0m44IgEy4pJyUbTi8gBp/J6SCj1MLGlu2ugNUUadsZNpV7XE6NBZe6s3psAsp2xZ2lXktvpY2iQyc30vnG7SyMWh7RRw3vwi+lQg0lBT/n7Q1vKMWYh2gb95IB4swBWaKYVgWEaKntKcpqaaR1jsWK86amhRyU6TDLpnSHWsiEE7l7hYsLQ4h3UAlXqRHuTxdpdtnrLhg1nWvARGxxrXicraP8t91aDA/Ex6TRRZtyPa4ivZzbQuXQwiFbYgwrzNyhyLBCu6I58Kvnf/gTtJ0P0D8P4D7GEXE0rmGVxMObr7yanmAeZR77udcQ8QLCo+MxOCGG+6n9u9IWeGKrGP+bjXT8WO9Ory52pSsNeF0IgLUtjFBCcjmtIazW3Y//VUfdFC2GtuMdjQ+Soq7bnq4SOg4Tfi9Q51gPoP0JkwVghTcIPefrqblaaUztuDgzaLPPVg4jOXI2DV85AaESTAvjHZub23Qc3EPOk5tcVr9SI7PTY7DQR+OQ0UuRMKsksB7yH//xH8caCAkS/riKzw1PpwSw+V0pvJabmGZQeQ3uU4RPBVid7UkeaxMfJbZU7OciFMx+RoR87vQNY+XzqjTmNHu2AsX7bLxfqVjp55aKjvl1uS1O8Z7lv1mk1RUZO9r85WFbYkpKo4TECmsik0KzlxWeW1xj9sTKL5MFrqtsrDK7OwxmGNiS/KlBzWvwW8M/+juf7xM/M6P0jxvwjABGxWAkk82QAYpmj8Tv44DGnkDiOMpOjIA7CcRqEDw9O2nBXQfe4S6aRCt3VLkHm1dyMsvLkdEtl2aZk61B6jwbps322faFx4tYLE4TvRaVHPU05GZ48tRZAY68hSemNHwnQWxLIFnDGUvLTe6pK0nM92ICMsZgnZJ4jrOVY3lDotBWVsYET8nupabUJ6EBtHMit0ALmOTzhqntWgCLsfupXB9Ba6UrwiDFws5GqcbwjfdpJ0u2rQf1TsmknPAZfMVbxDhVYMgiaxsAZY7f1VH2hLI1tYsisuHchxSBZhpmKrkqnrJE4e8y728IPDYuwdKuw6giMH5GkiYNlqIkgg68fNZVeFf7du+N8GIZjM9waZGwqZVr7uG+v/LsR9NWOEI1ZKjGYU2fXWtPR+da0mkM0xKFtDXgP8vXz6a1oauhRlg3divdv2trOg+lYoaMXj8daKZZK5X8rprGktUjA2kHnz8NvjOk2Fgr1AN6BzYzB+14w/Vzt9O1N55PlSM3KTgl20qbosiAuXk2yj4EoHPoER5F9CEzpU9mjnVgaPc4Qv/+bJdYs5shV2vyQAWBTVmobEVienK2S883gHGNQ/6M7MuURkFAuSwRcYNmFPmOt1QwJItry++X57+Iq/NbhqHJcE02coV5iGsoPazyvUrDtMkGmPXbMF53ni/Z3blLco4IlM+JDwqnqEzr3wnnSg9K2oiP8PoMV8WwilHIagm2sdIL940q04vLr266oDs//syM0m+AEZipqSPOLxeNG1xMR9B3Fnfa7rLVDJ5GQdynE82eddLK3WSIGpS2wBWfBCuYgFviAtJweAqq1qjIm+Uq2u1mPKUeer3Vsjglhc2zGScIteYQVTdNvKIXo1CWoLhuqTrFgooFxyR3KckLSXZtuOg8o3Gx2YCGbQRDug3ypHwgDZGnZfSAK1ou+fdz1OyNEabYiWQILepOQog6+onNYlgHRofo5kprKPEh3luMSL5KVK3HYaSyJlX0cp4JnZqo/eqk1GRuGpVBwiZr8pqp/xPHMoTMZeu56Z/ra5nsm2xswehlvKa56fngVskAF9j1nvX2mipb062bw2lgcDjCPMdhySp7Nm4NeE0z2T7lh9m+/FwbYXKrPdTAHaJdPSqO7WgT1XBNT9Jq6TEKmrvAf2ppG7RkzRvvf36hJR0frUvDc3il1GMtjgwTgiFZMzOUPkGpzvmz76WVXX3pJCp+N2hSuraALMYCvgJs6AkUDeurIUjCaK/i/mu37ExTzGGTtWoY96VLZ9LFF75H1g6vtQnjiQ6KALG1eLG13SiMRzUGSApInPoh4ZRxIsF+DdKjqEWo0Pl9uveqGupmtHJeVccP4iSBy2ze734O4XGYo8Bd8qM0TNkAxW8Zd1+XN3IZjuXZDmu08T2zlkryY/7bbIYKwL0wbHFzMm3zp8c73fna9HNxQL3vwn11cdiWRjLrREFhYHJLKkH5Go1Oia9p5MV5zeRqeIQoQuK3JFgW/K1cApON5ksrdxmm9N+j4KchMfUv2BfgHjcUhDwMkDK0Ao71hGIahWkMkydWBdmcdtLBLcicGMPrKU2pICjGRDbIkEmjFMxX5sSEcxuboo80bxPvJ9t50VomwsJBcAJinBCvinQpi1dWcYPhHq+dBsh0UZmpCZCYaxVU9hpdQTkbQ+kAmsyKcSmSFl9WZotP8RqJcQuQ+bK2TgVFssNRuDtCCNJGqFWBh2Nr6FtjNCLEW1LSQZmInDRxgRWLy4MLR63e8A1W8iRdPxbgbq1TwOpEH6bjrcRNOVaGqbUsAkH2iPVZMOMUMFvHtUL8aOuhCYyB5EnjWDt+GLpKMWjB4C7wvGFnlcJisssxjpV8uLpG1eAL/ttAwuLvCsa6nvFQlMxw0QxWCzHeFjCfT374ydSDaqZAcZ1hIX9HVVy6MY9s7nhNOj2wgsD+dLSXamUN7MELmxtBSpXGD7fIkr5l6UYX7bHXOVDGMDBoQq2vzYCjoXpIVX8nwDkl/uk9Qq9R1EeX8dBmqV9bpfV1PUmPekiVsUHDi9EwGbLoLUpOxchGusyWSobIGl8JrLnAOYik/KG8Jb+7yVxTynGEx1CCvPoGhWcSxqrc99mFyf+M79lzyGFX3vzZKBmzZxymNHbFW2dDVRinKPx9n1HKnlN4v8Xf5zf2MMsefVxMdtvLBfW+5wtn6312ybUUxbbFsnP9VuLRCil4aJcdT6TEfPArQtoA7DPjO3OlpCXc4Tfly8pj8O2R7/2d9/CJn5mn9D9T+2SWzfjVyuSSf+FGdyCip5ULnwF3OmbhbHiD9VjsVsKqNlx3M0qTYkSc0hqaW2z4RWNgDNm8gDSvV+FR6c8ewsQ23jsyLIZPAOJXaJVTxcnYS4eOVsXf2chiRw1sRtOwQ3CSlCx5ENAzsEcHXYsf2S7kMOwhx+fcoORE+RM9jRxH5zDS8CiKLTGWGrU6gGkr+KU82EVDmZJJ8Kt5r99Gf6S7a3jPJcoLIqUfqyZPYLULz95arDe9pVnE1hapm2qgTMHF24e3o0qgFfqqV0b6GI/TrKLFsjXc04qC+Qq8cIovQxi0Yl61S9vnSFvQiFUCFFdjbcz+aNzFsiLNDcBdS3is6qdGqR5PjZrXTD6OCyRbx3W3ENKtQ434MLWF96Aj3toMoZKmDc3gShwJ0AjoXjy7ni5NIwdyZTZdGEJ8rH0bZNfGtIvK+hHM1mJfc7pAu+0ZQvCpSQ4qNJY6WOhtMPPFDrf0LqWHab/UM4cOEWPw/I0zqb+C1y9iaKlrbEc/aw4PqZbGphVh4cuNwM9SMbxnNwvzE/xUMT7+7Ry5plx4YinOZ3RDNhY22yrmVGAruWQjG6eyWDYOwsIWRIFtsSHDaPBzWcAaLyk8o7KCPnviBZCdWQSFsYkf+L8y/Cs+wCsPbMbfl95HaZRKTylDCLm/t/dQhnXFmJS1c0VI5qeGOmbBMM+1e9IlYhlmwmUcdpRzFQTMsh+iY2dtRazXAkwPhczADjKuVI5XGCVe/VfDz99dRuk3lnsCSHRMI25lsbjBQxCdJ6NOCMMUWQazXopSseFb8Gp2k3HqAY9ycbmp51gAc4QfU2wGT/caMh9RWqEcgwRCmxBafEo46GBUuPlY8Ku81008hik2636UARTIl5siDuVmC81rlAKO3A+jG28r+EBms7jmAAG5vlvIgyjapmflpGmIYoF5D8ZNxWS6hs2q6Z14vxb3Xgc3UdhNZYA6gOFmupwYrllykk/TbJA8nCNA4O/rwIZqbcw5OoEGFVyoqMP1inJIItCqt7fZ2TKErcKjtFTBXnsaJcM4GeB6pSvci6+3sLQN0f3VkOLwBIe7w6ZeItxTlVC8z71hGFwJ0O6tauhsJKAhXeAzNPoKuX3+yacpK9nH3/E6PrMRzlENWbbpaRoEYEguji3jLSGR2rIzDcyLwTSlerqbL9Kk8jxto0icpV1d2+lOs55Gp5EjhjrQ1lCROggjt7RDAYG31o3g3RzSoLUvfwAAIABJREFUKCcWBtKlxduk+6eom7SpBGE6LbwrAMDXV3P3YoX0ctuhHDz4qLKmMIxqgcOEo5O9ndJzyUdMPu1jU/2UbZQ9pAL5KT2gjRCqNCIZgyy/NsKj8Go2h1kajyw/EtfKtWW2yB0mtVcfVf4mRGT/W24UXkm+j/Iac+2d6zC/TixHXCe8HUmzkerPYHw2GvkA0uiU16fU8hpzpweUjW++gzsY2J1/m1QJ7899Eu6kl1OM2yYMT29Or+8vB16+u4zSl6/n2hgHyYHwdqQHBIHMDVIU9K0zkFbzh64yi6uFAWthc7XiDVmAu4hbbeZqiWiphRKPerwuIJcAnE3TG7FPYDiGYG2zuyKUawPHqcU9r1FYnhKRS3hMN6mA346MrA0ao1yDa1sEFL+AGoBNAXTpS3KiBlTsaAhimdfZDPaR12KeADdvsGQLo+SmNbtnli9AU4zZtauoIoClOD3LYliEPvUYTTNuQQeIw9EjU7WAMBHZM7cwU2by5HSEarVQIlwgZga931g4xebL0YTFnOupA+sV5QzWT5m5jCxgbjUeRcBBc1BsPntH5uqWMUhzhMur6oTjYa0RNq7wb3fJHLpIC7Cng77AtVmxpuSGtWM7IN/96uc+nw4BVDcSHkuyqIV0WE1vviVIjDMWfgLkXEX14Rre0XR1axrAe+qfgbDHeCyS2aulFq4BEH8daZbxRnhktGGvnRpP2xGBa+DQaSAkbmZsJiZvpfGKiVSNtGIjBr6HMWhSSIwxnZGhLXgvvsYBBQEjMKHgAEUuUgOVHxHSFTtu86lepvgj/R/k1mJXbt5O7zNIsbdz2Fish/yEnlg2OH7lEK2IyWMEfUn+vWTNAIPDYJjpAgaIupiysDWX+5QAuPwj51BjY2G0nKrAdgy31DgqDsZMCciyJc53reJxRTYtF9nm988eWzYukSmupI1ZYN0Z9ypr2PJFZ+A7n77Zs8/3F2apyD6WhbrlbXrf6+kvbtxljO5PXyO7ZhcFixAZCDe5in9a1uDd8NAINJBJkwCoUfJGJGbP3rqdlhFcV1FP1rSYwLSSqQf3pw7CmEUmpka8x5PQDBmbYJBwaRBD0Mzg9skGtjkgXtUalebLpIVvU3ApuGt2at+ePbnDA9iIrZQlBao75KSU1d3WGwVxUuwBFQI9lCg9cOM75uFe60mgrAkYrJzuEotEsHQJYzKPl7hM1ixcXJcYRE3V/awOt+gsH7TWvektWv3PwsOVlj9Xg0E2d1LH2NXJ+NYgSVmIWN7mmnkB57VSuM/B3hV/Mjyx46+GJ3ZCEALVnDYDt0Zr8UU8IxscLFr6YNt0eS+FMk91eFl4Y3IwIa66YXTdnQOTNA1kp1o5ED7xoYfTQ7v2pRZDIixqbciEaArcrPg9GK9xwtoBEhejhIHSKC9WtCJ6N01iQ+ImHU3gSEwiX7JCO2+xrGo4M7Uj8JjqaU2OkevsIpyaH8IIwXECeO9iiTxG44cH9+yDaDuaXjl/Mp0fGoBECQOcJMAy47VgeUfsME1SZjw7UnFdjsYmw7QxfmzEMrMWWlI/5evvGLTYoKUBy0YpRP6jqLb0Sny6YINrKCNd6uGRiY7hWDG+0cMtsmF6O1k4TY6bQHJEEwVWlW/AItpcA+neck2WlQMlYTMbHgH/ArQPRy8bOb9no5MfGuJKvM7As8L5yeYwOFHF+toI0WzoUTxXft/QES/WYb5G35vw7dZdJof7v2xBV0c2q+BheDaApEpvWJqhPIIMVDMdnNaWQFRx6omT1NqCCcGtMXShKRaKDIqbYQ5eTue+PYRAyHK4eQXsMAL2gSPvlJbAr8bBfhrYeEpgNFBguULWaMzJp05ulXBkjk1yk4JcO0xsQwytts3SErSQEH4LEFsjJ/bAQw0lhczEwKqYtEULWsGR5sga2ghSDy/KD/gepxB/s8JkRB0T16TgVhjMYhNYzFh6jpUwKkMvkPsSv8lAc/Z6xDzkYUkbqFaixfeRWBccgHxOmboua9riO9e9ZO0W60qcyO9SE5Ys6DRLQvgb9VK66BXWbDkhfCbWRBxWYqYLyW0cc6bBNVsVGT7LYEhUSGXgXVrZ/Kvc/z46AX/4wH1pD1nPFkKuWuRta6BxKI1S54ZVbRNQaoHFOkpIOwdGdRY5k9HZ6jTA9+uoT17DYC2wBuq4hzbWRB0G28YLdZWdqbKD9VA3CwXgVnoEudv7YX4f2tlH+Enmkfdv5TCbxKs7DjG3H4/2EpUCt8i4rnD4LbFx1fcMjCU8k6iAfr+nFPbETGzm55SFtWUvtv8/w6Q7kf3HTUapIAzmmjS5ZZnprfZXDq/0brJzrEGKgmi72QR1QykY6A3ijuwPH9nDyd5XlDMxPuEpM2ce7CEhwpxl7yfc+I1HNiwahkKzq7gZX+GaNnopjVTw14IWcMcLij27KRQtw0U/t/SaNn/PoZxGtTB6ce+r6VtDdxkl4DfvfSIDZ9ZZcbrmNLrIf8aQfN6BWSRtn5vw2XIZNrEawnQ7Hb96g/5VpP7BhrTik6bpYf02Qrq0WNR+6iEyxXzUCUZyMk9CmV/B89mjZg4M5Eoq5wcBvG9QUb4kFSHcVkIQPlMmqwLzfdTA2XKpB89qSbqBLY8xehEixViTvSJ0WDIbwb8N/aT1BwNWj8eTK0IqPQkMgS2lMMAW1q5x2okD3clQcCryvpxtUUKR68xcODm8ivEJoDUQkWhsqWJCGCO+mQH0MQHWFE0JuU5xryV+XgEQ1xgZulRLw4iwKvOhND56ar5PDU0KMt+KzwhJVvAEtfK4Dk9XQ+ycVuceIFHFWhVL88F11ms8+LxmvC0UytP9KDTug4vV0Iz+em0zpE+KX3lvlGSYG6gW4Ffe0wyvn6EwdwSe1EUUAy7RlebUJFSQKcLe23hwcwCuNhPA6HRhcGYBtutqUR/Y0ZE+AwdqF9K9zbDGF+sYg2YSFRjP2UlqzfiIBvhg333lpfQi2uMVJlXwRKKvnKVm2g6MprowpQdzx1vIeGf8241UhEF3DNImvGSTp+HvM36VDVuZAdPQhMcUIVZOmS9TIOw1lA0o3evOqyGch5nkTvdJrc1WTUAUVI8It9XvNiSMMDBzguK8wChHK+5QZc2UgWjTHS/Ir3XNRdLHQzY8p2J9SRINY5nXbQ4J1YrPXlLpbZXdeTdnCMs73owpBUm48K4yu10vXWMLpjT44k+z7T+77Nv//tizd06MoMXr2RQwSjFJMbm2ijG2FVchzKg2KwcgvkQavkZGticP32e42SkZtfZpl6jIAghJWYxFZXgCFF7aYQKjsrOaxpKczO1NqC6yQC6jtHgRWYxpylEEWO1SS9yS6vHSxH9Mm0d45gIInCd7OBqgWkK8OoHAmOzszZSLOv5dnA4+r1RE5QbOkNdqnD9hdPPJ6QYlyR6PqItj51j35iK3D1nOW+RcjLmjmQJADEoF/wWTXWNcpGUN5/Q67WcWbaA1bvxXZk0+uCrkGuUCzLxYy4UYi0tPMXCROz6ALpxkTe/FhabBdSItbFYT6gBGvRavcksvTTMBvFvxSnvgmzXjfbXCnrfFumqXVXgqNRAdF9gos8ynDTkHZ5YCa7o8iiLDCGRO5YDJYO5rnExb6HSyD8G4nRSqbgVY7yAs9rMXrDFkI69zr0PU0I0Dvt9G0vcHGKVZNuO84TJhbGbI6xnqBdo8khjSw4vf5VDLYczZq0i7xwybMsittIMflHkbETIFOB1AsqUnkjMz6zkX2+ZGAdG/LXCdjOk4T1XV8rsw9kWYFa22tAAaGd42XhahkhUARflIXmgbX3nNeSnFk2XkWKyr0kv5qRbgA0+WnvvmpzNYzp0rQqcOfuC+m7Ck4np8XhimDCnLywmD6/4tAPnAkLm2bw68dHcZpX+y+/FcDBij62Zig3NDWdKhoKh7IjNZAeLh6awSIuGShFGq1aXn9bXuBjwC5Ltpzb1A/y+kS3nPRdPnNuFzGUXTPWqfyHQ04xHsgAbQDijSQc3aCiM3AOZwcvAGJQpuaFxggV0LMDF4kR5VeC0WrNX7YBum93WXw2VW7S9Pkq8pjYwUh1IdsCSdVVZK689GNgxRbPlsBCRv+hAvEGC22Nb3DC8xwgHuM+I5Pq8EtO12InAZ45hPMcO7Mk3tjGetZVUMZTa7AbOh3FxXtXllhFHSW/U1UTeXAeDYaMXCCkNlMFdkesK4FvQFjVHQF1zE/HwYQun05SvRe84WO0t4pmvcZx8cra1IilArTSF0IxgecynRFK8NHJ5HFaUseKzMwwjg9iA6WmOUvCzgGXbjU21tb4KUCeOfuemBLFrH39mVtgIi6xRGYIyQsB+M8BZh+zDs+ZO0t6o0keD4MA4RwARLlfEwPHEHefhJpiwilbKyXqO04fhE6JKlRoJ7xs8zM4Si4WE4VoX8rJCDYZXGRpkU318jxPu7fkoAfRUWfOnlZDBZwwaM4RVuApfzWsm+SIlflfP2PjyrMETl521ekx+0AO9L0xe//CAR1KdLsDxC2CihyZIspYa3ay+XTeUsZeh5mTSJaKLEp6QCZj5WyfH6s5s/ubuM0v+052NhbEytCyRnY+TEZip6nPzc6Bxp/iyxabANRoS3RJfl1EUl/DayPKqRrAvi4tKP0LO8304obiA3vyd3eCjiKIDKaOG02LOL9HsnBMw2HnJPJvCmztywq4gnPO4yYYma2PNadAdbQDA2eN6oYltZpCufAGshEZI9nvJRekuBFRjK8btFC1yVHilep8GJvVB4U/GP4uDNHSEMq3i4UQoDUCE+FZhCgStYx2Z4URiPoFeEJ5cNSniZuuGMrydVXtaFts9PWRKR9f+AUcoFxu/3lMoskQYpgFg9Mb1JQfDCS3LzfWgvjT/RYzoCu7uZrJlaVXavGbM7DOHILrqDNFJPpqRvK9rjzTSgtFyoXhE5a/+4F+sFFzhkbNmu41onuMu6abTAlcNqXpkYsqpjzOMAmN5raHIN2rCAEHhZXEZCKGugGq9q1TGIsWF72KONcVm3GQLrxXkK41J4NXo4bqqsuuhaEINDQC1S8nkDui4sh9IbLUHlAIENd8tsVuHWlHMUafKI/nPodse4+JPE3+KZghLiZwTm/YH5Cr+odEfK320ySiVfKGZ8w6pu/rxsiMu1629+2mEVjpsHzSbvzDEqD1vfO8K5wJ5yGJxDvyLhUnx2eN7+7PnKa/6k/4W7yyh9fqo3Lk5yWlk1X4sbXxYj6kc45TKTY+PLUwqQWP4JFfwssN1kxJrFkiKFXkUFN22waUYwZuU7oYI4Tq34iDAu7vkKGIbdK3r4215S/O2k52VvmzK+RH3X2BQcogpcfzgFVSzUOcOlwgOIGYmMSvYK/G/DiPJZRlGlwJonqSz0MksRJ5IxPG2D1uUJFdXk2bhk5mtp8DILtjzC47zMHpKLwtDJDRVvl72RCvEtf69RMnMZnmUGODMOkkO6rHBYqgxmjaWyqPJ9KyMi1Pd7SoEDFNjARhZK4iHPe1/SOLy2kNkoUu3Blubz74ViUU/6fjfNAmyscBrel3pTkjzVxFbbWmJmC6VDPa2IxfW2owBQTSF1XWqB4d1KyUoG+XN4aIhkQ07rD5cxQrdheU8Sno3atw8t70GoF2NqTzPGdRTkVjOP64zzGtc2F8Ras7oK68HFMs3OPyiBtL19bPugSGjUA//Ih1AOW2QrM75gO1lmpASc8cpJnoQXEIdDljSuIDu4mcsTh0OxDjKGU/LYPNzulKlkh00rUEZo2W3Lh1K2CqWBKd9/w+AUBiYO0OKzSqPzQe8q27Pi/eLgzUbyp73OBVd6UKVEyoaBDQuqpyTg5h7A+AedJz+3YYjC4OXuwaXx+5P+u4w8+aXx7hwWBL8idxrNwG7mLcW54JgVjHm9iqgH023EW5JvtKuvB7Y2lAEnnBfPqTCA2P8QrrvYg5iBqXX9A+P2RQ0TC7mNGqxtCvfDoG5S84LP6YdpPTRCdgZi4jytlCv4bjgVNK/4bPu758VShiv5RGOgwSFymFRIjsbP2dPJ6oSZP7TsiWz92SZDlO+0WAyFxxSp2kLvOMxg9uOLTGVmDbtIBZz1AsswI3ONjPlzcWmZMQmPi/2XjVLhPfn7n3J6lunaCDXCcBXhWyzcvMi8ACVMJFtK3BPzCtF68RI3GHiejQtMDGxHb70FUFz87eknn4wuxHt203YcL+TCpXN0k0GHm1Cun1bcD+x+AOoFHVWor2tvRvQN3KgDTpnF1G2EXpJCI3Rah8JB8sG1Y8fhKxBRT1+/nm5wKA1haKYw/Euy1fGssA1pmtfojc4bUjs+ZiBZK9IBQstcMBngv1rAn7kIg+O9FV6rt5zxNT3wvFbz77LBiKRGHKJ6pTk0Vre7sCHZ2yrwuAiLi3mO0F3GeYSH2et22ZdhzsZhERyTXI4SRqY0PqWHvcnbyQYpz1H5uWEEAhB//5frodTeLiv6y95um1/pMgl5FqMZs3GF15SXz52QMjxmnlF3zCSLX45lNmQZ98rk4hzm/un1u8xT+kK/tWHF5IbB9qTPEO4Geq9TTR+w6JBRxKyBn2DEGhjkbV3taSss6HrjVwZLUt4lFAXGyeSsKBKP/k4Q5Jxw3luFShHfWqvsW+rTjr5OmiuiOMBivE5borfPXgJXonSERa1HU08YF7iQGQwnNU5OHizYaEtTsLt9rsRpssHJXkrOaLgIizIDFl0W9cptm8Uc3CyBSxqLFwbA0g85Sb6u9HwcrHhtLNq8QDXeZmTKWiU9sxCg99r0zAoX22upjWLcHIaVntCd0y4SxHHNpv9NCZebI2amuK7y57xwlf9gPMWrAmTPALreaSg+mT3idW1QAQ7tvCcM1UMPPpAGka09etSmmI+n67do69SXGwxICK0cW0DnGx0lWNlrdHcZuNkfvfNa8Wy3QGC1WFvp5CnF8PFEVQG1ycEQBmrLvgPpr3/ycro6hgdGmp02E2i6G47nOXDuajCUXlM9RqiWLKDwgNlPnowDJ+PabnrD9WxgYj2WazI2v4s2Gy5/54EaxLQiwCrnOyrrP/BVeg3l+Oc1k72VzV9l2PO+J8Mo5XUWf1F8Dw9Hj74I28IouQbL12x6fdlJJTsDuT5085d/46EWVRXFIeTvLca9A034AUWYVxxqpafmSEUyhd/rEQWuZHj8gcOvfK8/H3jx79y7T/zMat++eF2+S77BbDmz8t/G6RJbVbAUXR/7dHlCuugZSMscqu3OiszpDjIw7YCkZlCmWahn8XgGwJYsbVgx5eRJxAAvUzRmW2z1r2tJObfwJwfhteyjU20Lm2IChvRRmg2OwFeaBGtaZNF2gAGVLNc4aXL0lLGEcNeLc8JWOGGzilCsmPSY0MLDibukwFQh/YzxZOMR1MmwSpnbEvG4VD7wLUPSLB2RT5YwHBGG5QUaXBiSRWVWJz6j9Gb4uZTc1dhEi57SOypeUy7Mclv4OQLNG0YpvIPCs9r4/IxNaZQqSKO7YDP5OGepBI7NMsqhssVPF5pUn/vYp+jrRyMF6BoLlAW99fobOanB31yndXoDhubnP/u51MZhMgUpNYwBYzxClb5tzpUdlrHeAY1DAbIqCm0H+bvr/VeDvLoTRczenbvTf/7r76Xro5Ar6eK7Rn2kGT1tR04ElBspllV4meXBISVgnSRINu6Gbhkv1BhtLNEwPF6XxE6Lk82c5QRDrNv4KWdlw1OhHdgHv2KeCjdrA5zeKDMpX12A6tlF3niLHMbnf2+EWJvCtfcZqU3ey503yB5NefCVAnObPiDuIIDs0igVv3QdlsYvP1Xeu39SwO98D35TYejiIAvM7Q6wvfFZ2nX+8afXf/x3xsgnfmZG6XPXra/5qddUnOZ5UZiGtW+YdByF3/UWgh5AqteyggPwYHYTxukxzLI4TvVfp8hzhAaHpNUJGyypiJAD8BS6RbBlWa5IdKykXZQwHEbyY6e9w2YRib8xmK7x+yELWz2Vqa/yGjM3Q4NYLOxYoHlgc31aVgHMrnkOtTaWVCzS/C/DzvCitZOFYdjAh4y3IxWfyx/0lEphLL36ILDF7vceMncmXm/f+VgMeTPEYigWbha6z6ecJNRSj9l3KQ1UTicXnpLXxOeEUeIrxq0MPTYZqPj8SFuJuWUNnYAUWLxeveRP0SXbbm8hGfEI/dGOH3s7jQF4f/65T6URQG4NwhCSIFdvDERXlAdpcbUL5cx5DVBIhFiEvZBOnj4T47B7x+7Q2+qk/dXU7BjGhgp+yk6Gh2+FWFv39h3pb98+lsYgXFY1tRGq6ymqklmEnGGE9Cwz8U98Ko+ZnLbcO7AMRTbmrvhhY07zwGZjVv6tmeLYm4UBC8/ESS4F2e6scTO5d2rIis0qVyv7yvmF7yua3WyUjPLuYD7ZYyp29ybDkK8l+63xvzgs8r0H+KyH5NUx5pY+ZT5SKUuSVS1yGJmNTb6CjEVmjzm/5wYetclbymyX8prLv/7/mHvTLzvTrLrzkUJSRCgUUmiesnIeSKqypoQCQ5UBG5ap5WUwdjG4l1f3R3/tf8dedhszGXCbBoPBEzYFlL1g2VRlZVbOg6SUlJmapZAiFKGp92/vc+69kvmecbNUMd37vs/7DGfYZ59zsmdnX204/ZuzW0wo/c1TCV3zEBmkGMd0U9UL0y9uhgBIit7qObGSpPesu1ju3ToQC2IEP3f88Ph+Mbmhx9zWoX9LbtgHSrK9r/Y9EAJcz5oDBX2GcLc+R22gPfrsQXVC+T4xsl9UeY3tcvVOq8bQ67r3B8q1uyHMajcF+ifCJoqKxFRrUDY4Qohzi7tW7/OT+PdT07g3CEeWJbO49WEvLMbuWByFWEpgDTpcYCi8F4MI1jQlWTj8JZSs9UjvqAPWGFDvCzgypBoYLwBbs2CZWlOzgKnPg4VSuW9sxXoGX39GcDnqwlo4nA4lgW4ePBlIp8YjXIc20XCyjqjOtuj0wvBU+0gfeFqtlu7LzaZawqvfe3McPHZ8XFDjyK//9E+P1YvnhDO9P555/nk16jw0riiCRjWF0++fcncZqoguiPhp913cpNviIb325qsSanLN5OJ9LO4aSdb358khhAyiZ2Ly9LIQNsgageIXa6bvSbMhCZm15ZcpzxHiJD/H8uFbAGcA7ID6rB+HmGoLObS5KHvmrwsitPVgF78WCZb25GWBVPPoBbEUzJ8FPyToMrWUmvTo5FpHR3m+cldn3scVeq95zfmXQfprCxmvsYMj05BgftfP9rBA8k72kPIVmGO2eF5Xq+xn7eeMJfZgbDlKwEtvZtIzR5n8zAULEwyG391fEPGRMDWEN4hu+t2cJn+fInU7bquR5d7F8eJTTwj4phPrnfH2RxfGaTGBN2Up3QETcrEtWROwXGnRTAvv7etjnzKkjys59EVtsOfFWTqo0qBX5Av9L4Gib2pyb4glbL6ShpHUkvCobX5b28iGY3MC9HLwrbmyKVtDTXdbviOlIFfhMMQ1anMaiRfuB/ckFF1CqSwV15wifQbMxpZK5s4bzkBzxjLBf7CkylJq9y8Z538NpuSniZvW7Ze4eBMlrV3L+uM9Fm53KcZHPWg4YKri4HIzGpCspHsKZzk9SJbTiuqmP/P40jiqeuefES5EGZnzsmYPiX1Px4+XvvzyeO2Nt9Isc+3qeO8DNQ44cVINRJWuQghe3LTLKh/zkbqV0Hb7GblqB3avjCfU/+3K1YvqUqP+gGffGxdUlfKC8gk3KG0s4SKitIQF7cCjQLowHxwgMCxXniAax/oWNoi111QHkyVn96aFEm21k+Qa4cOaEVwAn6qDW8Jru/IhZy2v7Ixgfm3JhBpQgmcikMoNnhVIrDJ4K51fep+VUGnF8qg9EqNlatG05dMWstuIe69NMc9YVVVuxB/P5/t5fTrLQmyhNhFK9X4n2HM2HLENJeCvw80Y729vNUrAC++U8sEyIErlZNa4PhNsRg+0roJfMLMXVS96Hp4P4JmAUEhnu8QGpqzai8r2f3mvDuSNT1SH5854TS2YLwhgvSp/bRuZoxx2Gg9Spwj8QBj7Dn1+RflXT0vjPScawAl1ldMZGa+r1Oopad6L0sT355VsW9oDEhx5a514a7cG4FqH4K4SRxEavFhUqP2ApeaceHeUZqp8q7akOooSoDKWSd7PwganmOWC+DIWXgkvo7FJXUAoJekyY/AVTOxrZjYbhPwoCW6XwBXzVhYHrajR8g7t+zMIFaKROtRyoyJ/acutqKXzr0izob5QrDOuxXsoxcvGg408L84R4DSkUspeCPYbTx7ZN549flKlkNbHE8opfO+9t11W9sCRo+PZ515QvuCaGz2+pUgcDRz6gFEEkGcimnNRUdVTpz4YJ2RZPffMi+PYsigbF9+TsHp9HDpxdHygrsFvq+vuLXW7IfJmVrpTY5K6g5FEf7cuiOa9ZjdOaS48vPGhRIccRTTPJkx+K0feyzUhdmJ5ol7gimkN4hKVG4zbU/4Jf/ch1fvdG66iysxZdC4WbClfBKAFG2sZLyICMxaNBeRU7XmOGFuTGRHgnRIDv6rZ+KkMCTCfqG+zrZN+ck/rTGFFSvqoq8+6zpT2SOgMoTXYfld1TLBDqDuuzloYBL8jeojs8ZhVjhiXfiIQeUTm33tFZ89jTm4er9/aatG3L19QVxIWtsDhPGi0SfvrPNCasJ8dWrhFgdPz8r/uaJFugQEoL22vFvWQODBParN9Sc0m94u1/ZEYvd9SM8ozquNzTekkd/Q3bJId+swcFggbzNGwTV1TBcO0oU4KEF+4pEJoSj25rtDzuwKkNw4KlxAhM0X+e1MVPqGrBGfKmCmC3o0IbUngUrGBLUVYGKtP/Dz0RqIjZT23S9X1vh3f4TN18KNlosG6MH0iGmhrTkiwC7t6uje4BS5bSJ8ByB2i9vviwji6o9/fFgM+yZ/ZuA75ai5ymNh8bZHRG77oDvocTPaOPjFOt5FyIABLj2dhtCBWAAAgAElEQVTFGmNTS2BJOKtrkyJwSpbWczyhjig3xU+6onbl8IcOqE374QOHXRXzukiVjJk6W1SBpHMvJZMt+Mh813PsVfPPe3KrF+6tjqtnVOvq+ZNKS7kzbuzaN/7i/Y/GZZU7mdMegPu0XQfEVhDC28ZNJ+FqXpgbFAeuD+vULnS5eyaftnis5fNae7aznPzQP3vNvE7t0rQrloM5jWCyJ7LGfQEstNTEimALpSA8p4Ty2UspN+MzUxZxW9b8thWQwXdbcKxB+Gq9f5IInLX2HjWpVyThWwgn3qsCh/QA1FbZoSRnhBbhJa5lkVipLw4CoESlvPgTNd/Bpe7q3KT8bSYowjfR5WkCb1tO28ZvfrjFeEo/fO2A17UBWjR/XJnpA/FgtFGak1DaJVcMd2pTk3nHCaKbY7fYvEdUKeAZSXraJO5SjeaLMvu/LWvpnLhIVyml60qCCD8OCdE3LbJcjwfbBaiqLvSS3IO9KpJ/YHO7NfCH0s7fEXiqUNF4IL5MA8WpaBArjgML/sDfHFGBEtB71UB3tuoUbMxPBqzRrrg/pU29zSaatYHq1D1qZvZDm66ETzYKrPWiVtTGbOsLjYhV40Ltuv4dRQqauMb1zJi3AI2VSjkU97rDiqyokisM6nuuYUu2olg5OKEiuPYTmJq3XiUOI3AdxZKw5yAogfrJw0eHGnSPk6IAnHzs2DinbrZzArQBxg+rYsOySsicOnvW4CuCCKzmtPrAfSj+0X5F7Wi5hdWxW4dmXSbtkpTS0g566SnlSIGK968JFD93Ue22xOKXYlGkQLQBKSEUBxFC3EqDvamvjnpHKKWCFFBYkUv7gJdy5Pl4snZ1vEcrqmSmfoPe/5ulFCXRli7WZuavxVjtkcoKiCsehcDnunZTXOhEXSdYYgnO2nIlxEoJeS0iMX3NOk95b1ap3UdvOymr62r2uXpdaVxkMkiJ08xjr2qEMVwEzba5dXsmO5SiNad/uMCx28rVLMilH82uPpZ8zSV37j3fQpv3/NbZ/9qP8NDXTy369qOrIU82fb1Bbx/fPuEeqt4DSGv8SQKJ1AMRIQn37pVffEAb/rgm8wVZRks6AFe0If9UYPdHmMuK1Nwh+kSUSELoviId2+UC7tgUXqE6PdtkWc0JQ9ohCsEuNVYUxW98Ihdjk3QEpTsceWzFRdlYvC4XMbFatHlCDMNdC4EueU/Jgk7d5unioOnYxAgzZ/v3YUZLYgWVKZ7WNFJV8jFbWwbbCAjO3+NOIVTEXFaE0Im71cqZjR8XJHOLoOHrPG2u9beUM40pT7mUzs2K4JPZv0PsZOaYxGevT7QuGtifMQjMbg/LPgcvwG2svOlneM55rdndq6vji3LTBHkLlrkznnr6CdU/VxVK1ZU6KCuJKB1C6aJaaF1QZI5xUiaZ6gwIJArscR/6kGFFXVYg46nH5XCrGcFltUe/qCoPp66sjlUJnru4kZTtpYmBrAByCClYd588RtYIqMBmaoQSLdYjTqPVzTFDCJSwCTA887c6PhEc04jeo+4bLG3e08JsWgq3AzuxjLYDYD8iqKLA2spNON7JrrhWGmNHzdoimhz+EgZsu3bl4nbG3Z+eMY2d0jfuc0h0VsUSlVa6rhzD1RupS8+96AFH2s+DOZUEFZxAhBvriVZauOgTpYnicWG9DgzkALfrxrAaIoiFH2vpN05vsRZLP3JTES8Oog8vIfKELB99zRHK1qJYm+nfJmRBTcycwr3Lqn908Mb6OCEAeVlm+5lzH43z0pBnNak75CbsUrkRNCDMW7q1wkeZk3+8U2VSN/XzA/27r9V4IAb47UvXNe/CiJTFvgGeoOz/g0f2+EC0SR0R2VGZ6DxbGrKUcogDNuMSZREimBrHYGO1xdXhYTbAlCyXmsj202XRORXCuYDJB8Qv7xxBro8fv50eeNpcYY4H20qf+2R02y0uKzSRuKRB4HJhmucpgpHERUxXkiRVRhAhBGeFDfPA40Uo1QEoYNgAsZ6ZTYpQojveLj3HV7/08piTwD8vbtEBkV7va84WFU0jxA+mtFtCE4IsbaLX5VZCknzqqSd9OK4qqZbDhQX1kWgF9Oo7+ZjaS2kxLl9TMvXb7ygBV6cKwSkFsUvVBnZIaN5VsGND7ugdDgxWrQVUrHMbILi4aH1cZQvlEP48X4448i0/x70yjlQJ4v65LNy2nNpNa9eGj2aOEOrgL5ULpoF3Q0b2ZWhnld0gt5MyPh308ZkABMeisq8U2kYsjlBImhAb4u608H+vWY9rwmfTvSBSgtVhHW0DZBVLXiCqkovVpOPGLTe7oNMQHXJ2L+u9Lp2CVUmpZp4JCzzYVbCquJgJUuV5fK7tlpZQL6stY3+wBS2lNVUPnAx2KlljXESquxQGDe70XNS+o0jaZvGCdpJfpIqOTwjIfkZNGU9JIL2tekkXdXA3lJaw58gRkfKWzdh1sXsS5CXQ4M/s0ALcFYi3WdqeKgOr6mxyVwsBe3w7pXRFFTh2/JDrfPfh9HjLdPc4J05baQgfzAB7ALfTaE7csuA+hJGpBpAOqxx4p7NUEmjcqpQDbvC6F55C9q1501EFeaIDCB+iDhUyxu3AofOjMXEHEBM+a0mV4B8YEJsKVxStF6EUk5xxMiYTBCv0bXM8XkFZRBFmBsuN96RmNEIp5T9iDS7RJXfPwnhBzRmOK+n29e9+R92M96q87ZqbNTBP83IdPxJF4Lbc8T16zzmxvp8XLeCFF16wdfSuCrVROI/5uCoy5TFVHqA91j5ZWW++/e5YVr32K1c+UaRN1xQrdodcO9Kv7rj5p/r2KRpIsy24S3dlwcB5g8bB/HQRs3Yv+uCyB1EECPnG55iAuHL8LbymLuXRpUhqJ9uKDR6Mm5tW3wQamKN7Ujru4adn3xTfLn3bsJYldHpNXU9MYyV6SMRVa4TbxFgaUujDzdfuCGQs0Lln3q0BlTlLCDQL21j0u5SYfu++MDzXSuIfVhMVTWl+oTJAimBfFcXijvbn3hVV1Ni/LGUAhKFOOeLGrauxA64ce8IUHrIH7OrTVimWVu/JtpImQl9/wJX+za2W+/bV24dLmtZmj4Qql3uqhXaCAWG+Wq/D6tDfWGASMsVvWVBXjnnhCBekYa5Q31pRs93qFrKk7rrzkkQLwmZ2GqDT5wzQEZTXIUQ76n6OvOj6G4o80PkWSbJHWnqPcAo0RZvgvK03aVtO7X4SwTAVX+setyoLFb5VsBwWBPA1WFAEr6M8aBpbNbFyYuEECmFzNYGRzYpFFEuHCoRgTjDgQx3IfcJ5Qdu3u9ful0lW3vDR+BFKlLpFKAXrMF4igQ2u4M6otiimhLuWSvbeNJ8c0Tu0AJcQagvRlAVyAR0ZlMshLO8r369OL5qDxwVqY5meOvPB2Ctr6U0JG8LNRw4ekVD6aBw9dsSNIJ966snxmBJ5wZTOKq/tnLAm1uNjWUn0uHvi6adEJxDmdOa8hdrS/Nw4sqx63Nc/USE5qlwKGxHXjBIw0EhuaX+syzlfldV0VftllYglc6l5c4qM3bNKkiVMZ3ejeU1REAgj5iouXgc4aj+xjyqwkPWj5E3SVhr4T24c66L5pNa5lg46wYI4VYG9GARF72KBBBNCObP/mWmEUVslKYHbyps1DzhedA8CFGWVxGLJHmzQOxsQKodabDlYwj+AWrpAy2KV1Oa+mxLmq1IGuHT4KntEvzlwYNnzS9XQnc4PTDpTlC6J6GlT1ZHgBuOtwjS+4GKxoLYc0P21TVUJqMPZX/sATUPZOrRJw0pdIRaK8CaAt2pqX1W9HFK86Zy7CgAnLbmk8qt7Vva6hMYOWT27FVEgYdf4tjUSXT8SOXARfQBl/ZJouDPCERYIMQsrzNtEofjnfLVKeG0ch824oQPC73G98PfzPAiHWVdKLHJZcI5igWvUNYP5NF8rpi7CBhO5c5ga9ET7cDDCS0IrybffFdyiKxQwWW22d3TQrmW5JRFKeDrZxBFK6eZq7EHVHydCqSylFnZdciMYRXhMpgWUdcT1cF0jlMrS0LP8zZc/p8LqanIgmsGzTz4xXnn12+PStSsSTAfHSy993nWWaGiJRUEUk/GuS0F8rIYPuGwIBazEDz74QO2pDjmxljIm77z1nvlPB3beU23uY2P14/eUKLw6dkgxbVeZFHPNlW5yS8LppvDCy6r+cFaVLC9qvdZ0z7vaG2nklQhrIqGVPGvLsLhjhcv50Hv2SlBpHrB0LbQQSiUcIiB8Cn34yen0QbRxhRunrsairdxSVxcVZnY0c4Ggip5jm2qRz4vy0hYHa2HGPNHMCqA4zaUEowfDnilA3mtUAtaWUlm4LrQ2QxvA6tquXny2bTkHdr3Yw1g9crmV0I4AWRWheG1VjSKkDBbF7zh4WD34dgnXUoNShGQLxnwVZQDaja7Uyd/BtqaBHdsdhizubz337Wt3j+bw1sTNum2Tg4WrVL57XCEJDk3YTuFHazIvL8vlosIkaQrkgC2p8BdtsMnfogwuBeBUQikRM/1OZZ/tngO+7tLmAF96oK9gDWhN2h259CymtG52U+C3azuVBpqG2St0Wxt3XofAmI75Vlg8ETqOYlkr4C7FGpmAmgjK0nazvr8XNz1yfY0sIh9N1CeAKea8unMobJ5IWe7RwrzNetd80t+IWjmKU5aohRIcEwulcK18DQsbwvvK8qb0ykQoTcO8vK+xlI7M8TN1wyOU0o6phZK6HY3jyvRfELFyVZbOj37lB+QOqIHkG6+52NrH6iSzTx1l/taP/bgbWV6Ty0Cn49uq5vDd737XJMtjwgffeustg9xPP/X0OKtAxhNqSnD2g9Pj5sfnxmePLo0vHJO7sHpeD6HyM3IB55QnN6cSucyT+jCPGyqwd0Fct3PqtPvhqpp/qqrlKtUhiToa7wm/ZmJxMBeNl0gZ8YJ02czpntsog6xvPou7xpzivmPxYNWk8L7xHwkk3KTNDQlKCaVNNea00BWks1tdLQSt6aVIGIfboXtwB0qloADi9jfnqK3uXm9bRXY22vuYCiX+ZuvXFnpbximvYyEWNez1i0WO9Vf7YfseP9d9WUfmz5nHFD4XN2R/No2hXB1fy9Yc7yn3cWKNlrfwW1stzeQnxskIJZuXmUSbepby5Wr4wRKdcDSCgvrSdju1uejyel3ad00CZkNC4IhaSK+IuLdNpjw9vkja3ckBZzI1MWuam3X2gyZw3teQ4FB5VYXzhDuI+0SbJm0Eh0AJbePqkScnNwBhiLAhIkS3V1tUgMgGlKlnTXdembi4WHofGh+aAOYt2slVKHGF0CxopqIEBNxPU4GO5DTF3wKBBS3NwlwxN2biWuCps64sD6fRWKMHRG0CamoyJ2fPHKRIfT8L3zN+PjIVSryPmyT02xs4QKsvXWuVzYYR4DK7UA58CEk1ST0iDmgLJVCKnRrnkgT/AbnD3/fMU2N53x4pAK2r3nf2w/NOI/mCLKYVYU3cjBQUop4nTpywcFpUHfZXX3vVhE+TQmWNXRfAfVDC5weffXzsFIly781T6gkn3InghaykbcIZd94NDnVLxd5o43RRVsl59eJ6T1UsP7i6ZovptsbFIbSlwSG08oirwTN3IMb31dg6i97YjNYHN4Wuyw0yR0B4JeLi6gAbFNZkLwDmiw+ksnC6AREvlVlRp2Dji3KlNGy5SNAyAMa5N/sirmXIuLHSjLeWILQX4VI1lQ9ZFpuPVSv8+lxz2eJuUTKZSqjhIDl1CpHjtBlZTGBD+tWC5h7ryXACOpZnsusXARdh1YEdyKQ1jorSdoQ6blyEYRNKf/vcf/PzPPr61CgBP3FfuVByRzr6NBt5mzVN7yuEj39rqcs+0b+dMjfdAJGSpJoYOmksyFTaofdl6wTvYHewAHTNva2F2yji2HbK5IKDsCHhG9HCCetGQmRBws0lSeUazQvsZnG7LlIf6oTTASCLca2oBICgO6zSu46GAJQlKYFqa9DCoZi/CKUCHhEiWSQA61ROQFC44QACbgKoVhlSfPdiYMeMj4ZOoTxZgICpPKetnqnPjyvprVdYVwRjfPsQPxkTgrgiRRXu79IpifSUqwN2pfehvRFsPAopNBxSt7fWIiHYLJwFhB+cWxSj+/i4cvbD8aXPfb9Y23LdDq0IsP6MypEsjA9VS+mGqjQcOXHALhodZViXr/7oV201McZTSjOhKN5HKuJ374E6Hm+7pbK4l8eTkmPqSzMOinM2t6iW7GricEcctT13D+jcixEO6KvW5pzyW5qrT+5IwK3uGn929d44JTxsUalGRDvvKF+lD3vTM5hfJslRS331z6UsOmmZ+Q7+BD4XTM+H2sm3TVAsDNCHF7oH85Sw/HiwV89+W1YgTUqF6Wgf7lFZHQTTTvUT27EzuCEsfKyXrMHURX/Uerf+aEU0s2Z8jDPWll2SulE4ccN5vuzbWLm9V9mTHenzhuf2ui77vDlwqeuNFT8lFydg0JZ+hGl9uMa/ffz6qf+0tYTST899ZuIXNxjW5igjnZik2oBmLeMq1SM0rjKJiuj3m0p2uiucocvPTnGpTEwfXiYdi4cDFXwnkSk0EWe9FKVB4O3yAQ3asVCF2zRA3fVmcmjDvUhkLhYfGjSNNquYv81ctMzU3Yp7FFwGQdK1ltiAYW+HWR2rKd/zCvidyFH8+hZKsgKrcDt/78Jek669WI7W5AiipM34fZBCDWhrvJRLqTSHVBHs8YYd3MCmU6TprkF42zmCDXYHqN0p3AELYU4g80FxyL78wvPj7Dtvjc+/+LwiZRdFeFSb7qcEgMO6V2b/pQsq2rbrnttZ3RLv6MUXvs/VJW+rUNxjqlr5wenTxhWvXLummVwaz2y/pITqd2UdXR/HVRVgATB4YX3c2COrVULp8OrBcXuRZp2yRDdk7eL3i6u2/mDfeHVzZfzulW3jOyLe7lPOHIlyd6mfzmFEsNjFCebW2fX+G0qFv80Khsn7gtn0+tiKxO2ra5kt74NaWFWtw32RX+/Lnbt18+64tQpeqOam4gYtqBvwwm7N8Q616xq3BCcARFfFh7pmn+gWVBaqEhgp3OZT9JAgMDETa09jZt/O5r8lEFNE2IIVWnF1+R6umPcpuKR9lkJuEUTZ222ZJ8BjdrmtuiZF97n2r4UpbTFG99/d8WKiRZrgxiBsRvZiFZYk4W1tTPM9eDuYlX0gTeTTtCQHKELGuVLVzNImtf7u5pa2BiLR+yC6JbGEzx1aWlf+1l2XuyCfC6FC0mKqR3Ifs5dbakUMeZOxOHA+mPyUC6maSaU5TVzzHslm78VtH7ujFy4jWtZLMAusjar0V3hSC5todQRZwr+hAKQvG+Z83lfmsq2tRPrshuG+6XPURs8mTT6S8RDqNQHclpXZwH4fSH72GkkoUS7WNqk3XeVhYR1CUzCGJeFHFUpZBT/02c+O6+fPqZTJPkY7zqoP2yHlsX3tR39iXDh3wVylK0rIXSIRV9bVXQUwvvfqa6619He+/vXx1ttvj/Mk5gr8Fp11/PDBB+OZRTWhnFcl0YW9cbPUcmltUQXgBNCs3DowNhZu6VlEEdiQuyQBOgR3iwc+3nlwcPzOpW3jv11TrpfY/PMSSi7tUofLB4z1rXXrQ58DFvIoeyqRye6RVsqiDi6zbOu1BIiTo/UZC4KygrnWhiK388rTBGO6piJ3d4ETRI3Yu7Iw9qkP1bYdEkhwxyyUYt3GMyvaTOEzLaCMWVrZTTMHGgNsSzAfj4q3O6pnaCoEa88Yu7sK0INdOqcZpYCbx2C4hTmdupQBu6f8tdloX+4XYRlLdMf4tQ/+qIf90NdPzX37+viCJbMLa5Vkd5thzGBNAkLIoC4BfASOJ7nLywbRf4gsqG6tSSCcvtrsnAJsTCCHk3Ib4mpgmsrdc90da7AcKITQLmFJG5RMLSESTTDl7bTF5M2ncYM1dUQOAWUZVJ/pnCPuPWG2lvvWgrjB7owebdzFtgJwd9VI/jrBpHQNV69k/hAMHcK3MCx8RI9sa8sYRwSINyNs9PL7G9D15uSdZf2xPmzGqXU0ZQrHlQH3yCYEm+iqAtzCtZU0zzs1tgVt8q+ocYByGcZ9pQKdUA2sq+ogsyasaf/K4XHs0HHlXwmTk+tC1A1VcltdTz6Wq7YqcPvzX/zCePudd9U8IPl0x7ffHF+cvzmeml8d+/bouXcpjxIm5bzSIXaL90Ui8LqaaspSIiF7+6Z63qH8VAfijoTd6QeylK4vjH9/XRHVm8JxlLayW1HTtoK6RGwrtS4b3GsUYH/q5nCIeaVRJ0oqbpDTkAz+V5F9jWHafih8NqKi8JbME1JhuHsSSqzXoqJxuG931P1XhZwdEXWlrRlrt/fmlAoSSwiO2Sy3rk9EeyJ9jd7PU5cuwLVxwaKjgFuaZGnoocjC+tum5mtWwXKP9ho6GNNuYLycR4XSnITSf9haQulzZw9O2gFNFq2ET5MGLXS0wRCyvSFsPRhkjIXVhx8mCr63N1Jpp9mDPnW7ECKNy4RL0g39jJuYLmBzQt+nB5gtj9p0rtddIdnULQ7vKNnaicSgZR7a2OUWtDXBNTstpbGaqfBrjUvJiAiXCS/GWjpuWWu9Jvd5DGZIYtEFtExRtxZKcfNi5cQlNaeK99nKCSj/AIxKn2szvbVj+FdVOoODISFgl1gWCKBnmlV2GB11ShRPVgrjlyD62he/KJ7SynjrlW+Lg3TcYfvrso7AczYFOD/37AvuOkI5GJTSJ7KKTim6tlc94qindVUkysPCpZYVyVu+/Pr4sty2k+OqBIGwwsV96pqrQ60yN2NZrrCCHdtvL+uMSyipfInyhpJ+cu+ChOK6hNLe8e/W9o7fX1OH5OsqjXxzfRxYX/WaNbaZnL7MmRs7tjIoZdIWvRueCldq7hifwbowmbAA/z55fQ1+tiBBuCk8ScNVgO9dqnAAw9rCwwAqJZOpiaU5Zv7Nf5xaSK30Zk+212DGmm93scm6UwWU9KC2dvq6/cwtUEKJwTpOZLUhByoRGK/TywpKL2ARGxUaa3PlppBMLLOp1TbEU9piaSZ/4/rJ9Pkqk7ALz7dpmlAli4B5HHuxMSUOfvdUi/zlYdFWORh+1QHxJOhfoiOh99NjLq5R+B64cXzPDbtagaMb4mpk0jl0KYieUrEz/nNpzQngmJvXqKZRRcZhkLNeGSfj6by3wjDKvOV+CKXeROHP5L1eXH2PRWJgG3JmCYzGQqLlawPzt7I4J4cJjEqbKeNqYaILwskBe7D7VniWAdJYkRPwUjiSCaMEFgh5V6MDQvDdbhqagE6TqoSuj6994QvjB59/bnz7v39LgoekWbVSEuN+VWFxOo4sLkhwSIS9/PLLSiU5P771rf+ur5+MlyTMPrlyaZxRy/UjKnuyrPZYey5/e3z9wPbx1A6R/2RNbCzKfdPy79yjOd2rmRLjeNudvUplWZPQlFC6LYfPJTUu6vuN8b569/7exv7xBxsryrdTba6r18bRjZtTukW5+pmbBCWCzmRPsv5xuaMgLAhqxWf3ZRKAiUhJ8LprT1kgKCmD3pA7Kfdhh1rzhvWqGuIC94EOgBXgOUFKtOvtY5D93daylU+tV9NXosSmlIappcLQQx3h2VK+Jry6Wet7avE04TLCpD2WQBn5W++nFsANRbQrx/1CpCzlbv8vLuBvnN5iQPff2faMJ/qhmr4TsWOnxpM1R3F6hyunrwm/x+e/hFX5rHlXsJ5YBrEuPGn6S3MvfLCNp8CoJi1jplQph5l7iy3sDYjmKmFhDIH/LFOyQdAYbULzu0n/+Ypw5W8VTrb79LDwa+2UDRNt7VCrSZJxU2cXn00VawhsiDypBlmDizSu1f59hN8UZ0jtIzGglWPGWLtSg1NdcMmSH1GHtJjkk7HlbzCW3TvNHJdEI7PRqdlEnl7l10lYUU/9h1/8/vG1lz47XpFQWpMbd0CVKFcOicn9yUVF4HaPy5eujceeVIMBvc6KwX1InXVPiNX9Z//jv4tkeWD8+V/+xfjbP/13FElVB7dzfzF+dt+28fQDgdRq070uasC8QODtIpIipDbVM+7BtoOCtJRoLTrAWKNShA7/9ms67NvG6/f3j98R2P1fH6i07mXhNxcvjuOqYtnWbeOPTYuYCCMv+TQCZitAz4ylxLynIWUEUVsP3bmE91LIztdkxhzg0DypHyGuNO512NtJwPXZ1TdgnnDnoKZwLVMTyjpvq2N2f0wK1uk9gNG8sNy4IHu9P59WXu11VOBESqhTmVro4r7PJnt3/aYugRLvIlCIz1SO7eTVARzGnBzK7B9e//rMf374zfXTp4Yp/d2dT5Yl1GZdn/H8nPNuMcKjZrj1u7aYZp8fwh+YjQ8Z7ltpqMYD2sLwRfRBW0KOqiX5sk3rdv+4nUvDTqyVKZ2+hVFrSCdIlllvDWErBrdoytROZC7WkE3gioS0Bpr439yXv2m/p/9YsWbNNeqKfrGMDJjqueNeTg9LYx6zwCZzw8tFv3BTZkDdWJHFqZrkTnW0MFiBcYdyaXpT5RDB03kgDAiujQisKiO8IObvvfsK0ZMYS3KvMJanlGLyjZ/4iXHu7bfUjFKtrHTQXnvr7bH/wFE9487xyceXxtf/3s+N7776XRMqf+ArX7HV9qbK477x3rvOedwjtv4uUTaO7l4f39i3fXzu3lW95+ZYExlzh6pg7hKlYyxJKAocX922X4JKib64RqoXNOZkdWy/NW7s2D/+4u7B8W8394//qZLJ90TA3Ssy5mFhV+22Mm+xcEqpeU0SNGmeWGfd9/4yQ99zKByoXJspNjeTuFoVH/mbW8JTkaEs0hR3q043xk+xrGOVue9cCapeV/ZMp3M0ruWoWmGzCJiA6cGFZj/XcEMnbbe73oLO1hTPbVoJ5zHKke8ZD9yuxoPbgmrh9aikYUwdYW6KCUp3y1lKP7P49ET7xyrOIYhAmj1gU7P5YTB4+ujeREkGETIAACAASURBVLhkbKL6fGuo6WEtF1D3ag3XOU3GAyzUpvfmXnfAWOwyAdomCXPSjrjvY7N6NqoQ4dVStMH2aLNiv1poFnbQVlMJSlY9LlgikW2utzBr3z+WW+oudZ83lyDVZ8L6jcZtrdrkOgtbu6wKQ+sgTg5gHyjcrQK3+/6mN5T10+VQcC+wlsRUVNTo3rh6WZieBN+yQv1Hjsqd2qVW1vdVOE/4zn1F4B5T7tov/u2fHDeUbPuWiJArsn4uigD58g/+sHIOBU6rrverb7yjzy+Pz6qJwGWF/t95/72x58CB8Sf/41uiEKgVlv7J11Ma0fz4+cUH428IU5qX9bO6ov591GNHMaii5QZF4/Y/K/Lk9bHr0oWxTflbCK+7StQ9s+ux8Z83j4/fe3BovCXvcs+l0+PguU/GoVVyuahYGTeZl9eulMFsV5rgQSlnE6soofTGo9qNmgV+Wykab9T1gQGwyOZ0uHOYYxV3OZgu8ZEUHjCdtH16+GzkvDDOVKnQ/jXOl4BKOv52BkCibLNW+m3A6hm4w00EGF9RWXqvzeJlttJLaIP9MRGdIPyoMOq91ilafDZcqYx7ywmln9sjYLN8WwsD/ReAr6SzLQsYrfn6aHmItqT60IbLGLcon8vGSv2iKkVhlw4LBM3Vvm3cqfjlmdbGcTZouGjQkO0wDRPPahHuFyFU9y4zfsqejVUTwuMUD7C5D2BvDTQFrqOR87cWsHHP4mZ1nW2e24JU1go0iTDMg/20FRjNGHeT4v4+DFV3KTyqKXWgQc+7zE25b7ObmE0/DQ1Dr8CNIJ1zZVy9+EDlagUqCxsib+v4CWWULytF5/5VKuvSbX0syFV8VqkfP/lDXxnnVNZ2WfmJ31NE7ez5TxSBOzR+6qd+evz27/zueOqpp8bXfuzHxtuykO7oIH7vnbfHW0rM3aOGlSQ5yBwa28T8/jlVGv2pnatj/65r49o+Rdsol8z8qqfbeOK5MT73Y2N8omu898bYeU1Y0ty1cUPW1ivbHh9/eO/J8Z8WHx9nd62PY1ffHkfOfDSWL0ALSb2iWWu7D70VD/up+EdtbXYInfd11AlXxiVpZyx2PtsWrKtEFNmW/KhUImWtknK+oK7NrJWTaEn7oeSy9uI9J3RHME2wxtq0UEP4m9ODtNciEGPd8mpAexb7SVR6mg3gahNWaiXgyr2bYEklsF1lQHNFlJED5XthSbNH/xrJ1Hu9/9RlbbacUPrZxeemlhLHVQvTD9f+r2WEC6iHlJVDPbUe+iGZ2FRVTDh7skH0Tf/clkaqJLbEDrnRYXpPeC94uZT6fJeEaIvCWI9dp2hG7t1VBRssnLyXa5bWyd8I7SXSFSHcrNcSyCUQed5N0xFStjQhWwiPlIOINsVAs/aFHYzWJXJVgs7mPq6p3t0sZCgLnZTZ6RHUwI6VGaqFDwLzUeBtuwTzTgSO1o0WJsoHf0Ug5vaDKux/T1n+t5y2AJP7yHFFyPaDl1yRJYDxsmChtEOW0T/++z87roijtFc5imviI51XO6y33nxHZMnPCvRWlppqJd1UaslnnnlaKUML4/f+6A9U42rJFUi3SejCzL+iXLgfF07192T5fHbuligBwmWUXrJNkax7Clrc3rt/7D7ynNZGkbmPz4751RsCve+O18Qs/5P7R8c35x4br+w8qGdYGycvvTMOKLF728UbxlNssRdcMJtZ3woUd9l7yBZUIrWtgGwJaN65DiVX2tL0oSy+Wbvkru1NpEoyw/fFLSLw4m2evRjPIW4/+8A7t34fdy64FC+7beTGGRuNm2XeGwLJ8ISupf81hWSCl7WlNNl7eltZhzlX2VstWOJVRNF3YnDcs+CIE7jB5yq8qm4c0DSKVuK/8t4f/jUi7FPs+/YzC8/EFLWWmLpNKUY/PfAdBrUG4z8ecmYie7LdTQR3pmR1b6yIsSytP+aweTRNQpwsnhZXQoBXZ+3HvK4UAiy6Yqg2AIhmavKcyWYkMWqwrpHNZvCCBuvpKIW2rDYM14wQmgq6WDcJsYOLKUxM/zPyjMWMTrE3QuyKBtoyAhxN2D/A6FSQNA+phUcXaOtNNRVCYWobJ9ImniTXksBsIaUE5q54YEtzag2mQ++m3K4NlQo5rPwtpW98RBkMQO6NcfT4HrVIEv4izGe7xkmRviU9w3Edvq9/9avjk3NnxkHac1NAT/NxViVIrl6+7n5x93TtV0SUPKwSJguiEHxL3XT3q+EovDVkITnorzx5fDyt8h8/qen9Kf38/HZF2RbXxsa8Elklt3fKlZ+neqdK54pQPm4qSnhGTU3/WLUvvzm3Mt6f3+8aS09vro3jF86NO+c+HLfUsICQNq+2SC1UymLn9y7MRiI3AtyunWP0he6WcCoMqLvVeD0w4LQ/NiRs2YuNVzUthL83dMGBb8pL3PHsKbuHHRVtegbuVmOObcUg1SwwAqjPehj9bO3utVtubIr6TfocytDctPI22oMxnOE8x6lQmuwl11Ga5kA6cFQuri2xivh5Difu8Pbxa6e2GE/pZ3cTaQl2lH8ZcKjpZQrbqsjPXb+7NYytqXIzEkEKYztm6lQ65/sKo5d71nydRLpynZbesQI64THdL+zfs7dKmHhxPeZYLS1EWaSAkomeBRfI/e2L0zvWZT1msZ6mAsRiiwBLHlEKtMuc1skiVExRMAsP8rzUwse97AU0z4LlXRHxUaGEC2C8oqJ7jLEJqnwft6STeB8WSiTHJrE4RcbSREAEV/08t31FB3rnuPCR8CkJAlzjlQO7VLWTjFJFtFQUDEtrQQLshL7+rR/6wfHJ2Q+VlLs8Doh3tLJyQMTJjXHl0tVx7sy5cW1NxcVkwc3t2TM+kbVx5pOP1WxS2W0ucCaXUQrkvzyvUrj6+px+90WN58uazxflJ57QPB0hC1/5kuqpZaB8TdbTny/Pjd8XDvXN3XvGh+IC3RWL+jOy3F66cWk8cfPSOPv2KRWAU2G/Sq8J8E+EMZQJhEYAXw5rGO1TSzR40jTSlXFagnpPZw/YzSsyrukdUojMI8KKdXBJHqxbbQ4EylRBgRdRBLCU2IxV225657QlwEOThBp3YYpYaV2ra1ZpWdC0Mi4c0aV2i9/mYA2RWrO+6S0XV5B5QkCxj9systVXllJ7DO1mTs9LrKsoYAmlrUae/PtLz8dyqQNe3wU0qwiGc26odVwSFu0ziRrpt8FXorGIlEUoTcmMpgXYVYpPbd4NG4RrFkbjEKUFQUKbk0HpfWA2WBpt0XQUKmHNmNK8OPC8ZmvqNF+jAVILBOrWGFuqiggWlj3mCKUWWK46qEN2U/lQyjrQvbYrc16A7h5a2dwSFQAzXe7ZnYdrQSflI5uThW9LqTfuo3/vsrfJ+GfzZxyPWkrGp+wix924r/rmLnOxQ91FNpbGhY9vuRQH0VJKcBw6SlKpwHDapWvDruijz8jyeUmY0TZZU9/+7rfHsy++OL761R93pQDSSs6ePiNLacc4f/XKuLiqNurfe03tk04IFBc7m4aRlapxemH/2Di8PDZXJKAX7g2xA8YTyhk7oY43h2RNcgDvKBJ3U+25rmjOzykJ9+z95XFzQZwlERLnb30yHr97ZTyx+vHYL7zp7Xc/HveWjvu527qdkChLIdldckuhKEgA645gtfUDXmfQ25aU5gaMSv85VxNhzv7lgGM5VASL72ln1XgT+6rJim6DXZa2LZayag2uV/VSR/2wzDWmWOgqfKIN02V02ipqgqyz/+u9FiLay/05fu464LjqnUKD4ORz0wBODIh284156prm8dmNkxDUWIw71edaeM0y2n/91H/MsX/k9alRAgC6I5CmI4rXnFcEUpJVcbl80NqqKp++i5+ZFOnPtvMWly0dbHNo+Y3dOExy/tnSqoqCLeERiAi58ocRPo+W8HBYvhiuLfERIE1gzOKnSWM2VMbusC8RQltR0XptwbUbmRSU9KaHeHhb9VauXNIib4INbBObmXwofX7bDWE1dMegjndp7hmAP8D2w0KptV3GPy1a11yoxgWSn/ewUGruCs8wxc9wOcEr5LbeXdI411QL6Ya4ODslOOect7VrQc/CedH9dou0eFhfnziwfxyXO+ZQuMZ56NCxcXD/YVee/Phj/btyZSyqWcB5fX3z1Kmx7/AhVXFIaByexE6NbfHm7nHlwNI4d1LW1OHFcVt/36cONfsEdu9CmIs8eUs1pdUoS48jK28c0AFTKooszGVVFjh4V1Uu1z8ax9euj7V3T48LV7UeyyeqwkIEb0eeOpCSfQoXKfvDlnu9z6VPLLza2pX7LcEQZZUWVm1Fe19DNzAeWMzu2vPNqWO+EQgTvAgMh/cEh4jym2A2GY+rlIJTSXi7QQJvnTknkwgZhl+do66Lj+XD993Tj1u1Uu290j/bunJ0N222WugyNlKz+FvXnzdk0MKtXMl2U7nur76/xXLfEEpZ6EJ99FDzYrJiPkaS5/CyCeyDOwrGwsTPj3ROVMsHyqHKJOd602AJlYuVBYwQgoh5T9I7k52cHiaxf+7IWlywqWvGrZv8hRZohrXbeFP7ufx8CxbcM0fWsgF7kbfB6C6cIBu4y4c8HIUjKXiXwOE1ldi4qsTR+zpwvHdZ3Jy9+0maJaoVbXhPZTnakuM+7TY2boFrwDia1Gi8ooRWW0+MuSs+hlwaTopJdwhJa/k8V7cC50xZEKtQ3p5FlbnV12tXb/j9u+Qy7XQVRVWQVCusB8LfljXHB/TMP6Da20cUebugUP3S3n2qbKiGoCJNUqj+e++8ISrBvEL3O8ZfvfG6RIq6oYjB7UaLrB/4n+7wuTv7x8cC1N/bvzA+OX5gXBeNgOI12yjYp4FtLKiJqcawT9blPYqp0RlGgmNl+/Vx9M658djGx+Pw2pWxdOv+eP+1D5WCIqrB7n2TchwJdbNUsWxS1yhCGAVkd5x51FdcU+bU7gz/aYwuqle5hR2RayCa96RvXhJf+XuIh1FcPrRWjKVGSxDRFdkWjf7Q1lgHICwkKrHWEdXCaPnaqUexmJLA3VZgbpVyOuznxoEiAYMtdokShI4DO8adSKOp2vD6vSN+vmmwMVtfRAPL5QwWnN97TLYY58a/ePP3Shw//OVTs5T+wTKWUhaxH6hkjgVII//kWM2i/21JtTjrCUwYNG7ULAO1BVTzdO4R8nb/Kg40ZRioMqlJJEkXIYFhpv/MZIWzY6GSTeKxIuhmNhCmLVG1tnZ4U7CIdDptd4zP75AGZPwT1w4BVX76FE9C2JJXpDbiqvZ789ri2LxNi6Q5CSSdnb2QACnaHuD5jvrVzYZs26+fjQgxZkBca7GK1jSI2u5uQsMInySRJhIajcwhmkSL7EIF7N1UN5k74hfNqTTJnDqHhIeFsEVz5zlEDBA2LIuIgnniC31eLdbvq7TqpcsXxNh+XPfapk4me1SmQ5bPtUvqcLJvnFYlgL/63uvj8eeeG6vqywe+vEMSySw0ze1Twq7mdi+PTzR/18TmXgOXWlxWN2V1eVVS7xodb3R+j8jS3KY1uCZM6cb8rbH/1ofj+Rvnx5eY33NX1ZH36ri2/dDYTileAffMWZMRu/FC51d2snin62Tesk+aKBvmf1mijEV5dswhbg3r291ousQNa9FWdyz7HNrGL1NgrmECXbd4eLixnmeNt7EoPmeuks4O92M9UfBh62ddsIQcfUPxFG7mA1MCkPex7nYn9R/PjmDun+OtFAF4Bnhvi6ujfMzdgmqRcR+6KltBFq7KOFoIbjlL6Rf2f+4hN4aBw91oKd796x2NMP8hrlALGU9mu3McdEuNHFD+2YLRf1wzWFSEi/qVuL0Shw/V90CW2HZFsOioAXmcAnItEN3K6a8RSm2Kt4VCgbOmE8T9SjStgfhJY0HKiswA4L1Z2InTWt0ByHcoZ+vSxyIjX5dQksGyKLLgyqEHyhdTlGsbQHeSYik+H6GUpEkLHU3FNGM/FuMsLjARYhN6Q1JtOrWFA4L2Tsi6i8JXtQCio4CfJbRS2Is5IyCRQEM2d5VN0RzqKmMvuJI++/knnnDayfUb15xs+zd++KtaBwHRf/hHY13dMlbUrPJP/+IvlUyrLifqBYflA8hNf7YdHDAJ8SMqy/rYyhED66sqO7K2d8/4SEzu1UPL49puCSDy8OjaS1VOKZb5u+vj8L2b49nbN8bzOiTLqtP9+qunVORNFQQe/6y6KGu9NpWNrz3UhQfbbW8d3m5940ezyagu7sdhxvIpXAbL3fiJ/mtW9AQULtyz62eZesGa+Vmzfr5fpEXW1+7eFHZoC5Z95s4het+6BDjfbKcIfb18zRnagCtlSljFQqMUcCJnFpAV/W3saKKoytpv14uz2MKtrbumH7huFBE6zYepLMbYqthbRd4YL+fzn73+O1vLUvqHy983Cb3a7KsDkihRepPxYKkXnYVKO+r48o9uFjfW02FobeWQLELHGmiaWb2hEPW6iolxP1XEUccTZWerd9qDDU2ehBIVKSm7a2KYwvGPCqVHIwvWSLfjflnp2PSeEtwak7A76PElgtGLmGdrfCmAu8ll25bGxfMCQZXJzh5eVPGy5f1y6xZvat4QWhDsMs4Wwg4fFz7WEZQ+FIsCySeWUpniuHaNi9my0pwEw1M0yTlswTXcwLIiU2xoNiKdXqL9Uz0g+FgJpWIhG2sT0H1P+V0ruvbjKgf75eeeGcu69qKqBCwqwgaYf0u9+7COvnddkbBPLqgKpNw/Jetukzt/B6zDNYi0XghDjW33ravjqb0Hx2NLK2OHCvvdEqlwfd/iuLGk6pJqHXTbIfF7ogLcG3uUB3dCrPIDEkzb1ITgunqavfbOmbGqri079x9X1E3rjXm8qZK2PjxZc69XAftsuC4zbNxFP5u/poWZLeHh6JlxFAHb5aZ0VcZ2qRJdC/Ad7lhKm3RQxt874hvl1ALP7hfR0do77GtHdA0TYEOG1W1OEOcJN5rDrzFZCJGNUAz0lGfOfu3igRlDrCC+dpv0xrYYK9flOm09hwRKelHSlrzXmSvmUf/Z7a655F6+NoaDLadt45++9m+3llD6uT3Pe1MnBB7fdlJAzCYehk8wF550WijtYap9AVM+SFFAM+Unyo9lrppftCnw9ca8NoXcDgslgc87pan552YCEBwpVQpgKAH2qFCanVzni3lTUO2gqQtl1U20S5JsvVn0freSRps50tOJul2QK/NAG55tD5bGx2dVN3xNESPhYEt7hckcpRLhNc/J9m0SMuSY0szwEUuJsUzKuvhe2YCNYTTIb9eSg4dZ7nXgIASva9Jos4JTzQGuSvG5bB2FEkGZjbgoaUqYiDiVGOgUo2iPrJS9ErRPIJSefWacEDt7kWRRXZM2PmvqmPGe8s/++PQ7Y25+cayB8cmdu6W52rkojIkkVo1NxqGu+WDsFU/rkD77rDqbHBG4el+dNW4pGrgu7/2OgPYH1PLmnXLjNOMqGndjXLt8cZwXGH9xVXO958SYk0ATEqRnkLCihNoO1fXWHHGALeSpdmArMWkV7b9HeFfVACaQ1dH7OHBk9/P3DSK2vcbFqm5w2dYSY9N1U+0i0a+2zlEs3dqrFZhdJu7h/ZLz0Ps80efGTMNzA2SfVYzBBgM9tBWWCGoLxBqDrtsYZGOIFjz619ZYW0EtXLleEoqnWRS8tykCtgoKa5oowMIn/9W7/35rCaVv7Pv+uG8aVpunBldtyk7zaeDCUGKB9zTDuCe4pTBfbS4bxKVTR2pbhxgowYbmZAPIpL+tTPJLCqnvkpu2R6VJ5iWMtom3slP8FmryPKCkrq0FDYP24GzCMqM5vM1ZYuI7V2p9DaLjTL1xhFUBiLUbQnXQNcPvCPDcC9cbNgIPk5fw7/z45LzwlHv0dFcB2OX7ZkkbT9KBnxMZkP5c9HifxZQQGl3ZsH13NhjhaTRts8gDtKaQXm/0JnBOuVbFsWnLQXM4ZXlTvxwiJ9dgjWTVUp9cLG2CE0DSTkCmK4vwmn06OCdlXXxepMgnVSFgQR2It7vZgDAgFXh7/dTp8c2zZ8ZNHaDFfSvjhoTDLmE9a+Ai7AetI/WrNTNjv9yTXTp4j6tB4gmVjt0vS4iGD2ty685dvTzeE7fpuj43L67SPQHt66prsikLavsOtQifOz52bT+g2kUSdvevqW77Ja2zsL5tqr/UwRHz0bp87bQ0ifddWeBYJcwpNI3VG2rrVIIlgHiSbLuCZwdugukoJUbCi+vQZ5C1XxDeh8ABg+qXz7IxnARLXMWiMB2zw7FmXFgwIfhk7ScVCZ5dW+640cl2iBvZljxBJc7K6k1Z3uVuu644n2flCgYJbSC4VO9d8hPJBnBCMeeX82f3L8qPagg0U+j2Uz1n4T0BrSQi/ivvbzFG9y8c/IIH1qZshyyte0oDBbOJRnbmPTiNFpWHN7tUC5nurOhDTRBESBjJ0r5ztFei3K0meUOafENh4g0t1k3lTG2IeDivyMyS0FD+LegfveSIjtE6mg6qhO7nJ9pyyt3hILeJH3eFDZIqg2wO6tNMNW3cToDiRPOm7pVNb+MvU3Jnb56d4Fu6NhgBloyJb0UqZXo6mmhXoYWfteAMnaEilO2+MkaETUclG7ub4F1lujfw3Zo0bPLgFr1WwRqyNhMmbzXSZAysDWtkwWtr7K6rT56QMPkBAd0n9yyNg9RTkpWzLtfpqg7GO+c/Ht9676z4RVIcKBEsMf3brXrb9wDo6eYrt/We/i3euzUOar4/I8zpKeFSyxoPAouONBdkNX1HzS4fqBjctZuUn020aZdrFKW0SBjpiXbZGtJcz8mNj0sdYLkFPesbQRy3judtaIF5YW0aK0qlzszzFMtBwSY1heYADUInhaVcHjbJxIpJK6ZYQgm+2M2GbMme1IFfE8HUNISCAuJNeGeUYIq7aWyz9kfzj9p1a/cw0cGMI98nCm6uYJXBtcLVfxM6iKkyOnF2F8M6j+CKxdXYGIbBbJt67jmvvD7vEe2rf/X+H0yE8Ow3n1r07RsrArrLTWtf1lKXhbLb1kXNgnXw8kHiQKDdLd0TrsVCEsTog6vld4QGa8fulUh0tyWUbqsJwG1FhTZEnnsgySWK3VgSULqgdku7ZJkIWXJTyjssJFqC0qa1cew0lBmP0LTPPBsZsQkL6ZNSpPHXm8LfYLi1lD7bBDh3ui2fu83qBjntTrXvPYNVtUBpLcb17pE9XkI8Bt30UHnTGv9HO03bT9u9K6whAi6byUqCsPSM+9abuA/bdAyJdnZFw/68D7k1diV7Ml8SRguyXI7q68tPfGY8Ljb3oaXdPmAbmterqlbwrsqVfOu9M2qDpTUAOyQJlYojAmd20W9Nz2nFo/Xcd1+F3uQmHpewf0blTA4idKSA1rQ4l+R2v6qCcKu6zjXRDLADTZPQ3yYkQY3Re8Utm5JoHGuc1BpZAIS7K6rGAWpWP793S63Cnnh2vsdti8IJhhJAWHtNz8w9ES4oq1ZC1rsI7SqhHEtKuJ0x0wpW2FqJS90EXoPTGme7ik1EZExJ2uVZptGu/FwsfJ+dnC8rC4Pw/Orh6gZd0ZV90ORKKyF4WHrNKidjS5Up0M80G63sFJvQdNIKqrvs8Gy//O7vby2h9HN75b4V16E1UFsTD2lzp1y0uRpOzqOlIuwGBmclq5FKxp58rKRNCaLbwhZu6d8Gbb0loHQ8x6JwoEW5bCIdq8SFtINcNyJJRnmwzjB7sbiqDERXpGyTlNmM65OcpC55gTBBGxg0Lt6JMR0tSjN7Jwe4E1xL8HSyJpqJ6wKiRhuHp+QoCkBiEUJtxtcBiZ7k/8LjmrDdS+jQ3nqySY21ZTN2oqjnywTAdElpXKMtId7bY2hiaB+EVCFMBI8XY8ZEtyDTzwbGBSQf1ti/8NjJ8YzIk4eou6R52tQ9rwmARij92ftnLFjuQ52QtbghV3AeawkrR0JpXUxwomrLd5eVS3d3HBPI9MKBveOoXDPcu7tK4L2oef+OrnXquhJidwvkFefL7GlZZT5QhgwiaHjO7LVUZvDB4v4VIY2ViYLB+sFyoPZ2wu1dWqSjph1x5fPB2iLYOoLFocRijuWZRGwzzy00GheMq9Wf6SoNUXIC8Em/KWwPgc7PiazFquJrXLspdtQW3yRKpvdhrQGLhAQZy6bz01rB2WIGu7RLFkqMLTWtGQ0nXCK4nsnnrwyMQByUjA4s0AKaOTGhl7nxOO+PX39/i2FKCKVJyoP9YDRiRd4MAMaXdhmFEjLTEHr8WP9cOECiIbKYwCBycpWyICtKFtK61ktlxUQFsIenMhcyIyW6FgC4EUryMXY6hUCTz4FvLekoWMzSOvL+OXWxk5PE33Yr8RNw01GiCeEsFoO1EwthrGGqbYxZVGTLzPVyJSYgdFVzjGUfQNVsbF2fjcEzmsKPee5DlQ0QElyVKnVEsyMjcR+NU5Rl1CkHTUDlHuAaboRAmBkBY6sh7ZgSnQt3i8OZTieJ0BmXQHCBCxawaiWD8NYYd8kCEcVyfPb40fF9x46OI3LhFiQoNjWm62Up/Yn6v2El3WUt7Rrq3lJKuNH35XpviEpAatv8hsiYGs9nxN16Ub3tj2ioi+LF3JYLdlVRyTPCCL99+qxoBTp8xrzyDMb09Ll0igmNBBwMjloUgPaFqzVOrZO2SiN0ooS6LHBbDTm4ObStQFkylAlzgfXFPYlo4to2MB0Xanrwm7/G/mpog+va9dI9blNpASqGFRXWV0qH2Oru5HKeZyZBdkGCmmdcl+C392FIpCpjlqCJdZ0zhyXWyrMFWiKOwZXc5QcLTPeO5RjFxj5tXC1CPzQUJhoscxKJ0/7dxDqVRfubW43R/Q8klNK8MEQw80MaM8IELjMWzw2MhUVOfWwOX+MsORROMkXag5mY46MNrfdviCNDDtSGNOqqHLwNWUsLClPvvStzVwIHYbRLWNJOmVlgUNyLFuAGxgHK1X8NENJda5K7HAAAIABJREFUT/CDqxaR0wB0Lyek2jqIu8mrXdG2jmy1YL7WgWbB+Hxfr12ByXNw4H2/iozpmuGz6HngXOm/tsQgpvGH3jAdJeocwVl6xLw2J9prwp3RmLrKAeN29ISNWWvSVmsiQGSRKzCgED4uyU1hQAik7izbTRgnWfMcUJ6Zg4+YZDPrYK5oI3722JHx2cdOjKN7VXPJOVX3xjWRKt9WS+8/PnVGvdtkPUHYIwoItQAXjuvJQnogBUNn3e0a0z6F+x9Xx48XVODtgIDsJQm5u7uWxu7HnxnXF1bGr/3BfxQAvam53j0JeyOUFpVczKFzd2E0N4eKta596LnwnFY2v2kPXcu8o42iJUgRgYldvx5+U+M9qUXUkcxYELEkCjaqw4s103WLWBv2dCfDNqbVeySKJB4D70UZJlCR8rXc20RNzYsxLpSxBQdYWOdUZh9acVZKUgRuAOyQMHGDZQlB+yhF0/u5AfO2hpmnTua1x6D5InGbRUfZxVpO04/ZJp0WtlJOUCb+9VaLvv3MktJM6hB3LlCbgBxKrAfwGdRbg7IB4viU7YLJYbS2gH1cwCMdb29rYm6DQ8hKWpNwWifXSsJpUeH2FeVI3cc1IDmBwwXxT9ZTR+hIBaHjCUzv3CflVbKxskHaZOVgckCbkMZCsGGo6tfme56rGNPaQD7w5aPHJ9eGlIBpHz3V/9oUn0Z/uoZ0XCvhZDpYTAXRDl52tTRHsLcRTGh/XrGQKkJSmEd3QWnrKyVTYiFYQ1aYtwVx852aB9VF8XzoCuMzoFwFzri32dG4O1hQ6miyX2N+bGlhvPzM0+OYhNLu4kJdU3fcN86fH3/60QXhfhqw3LUdOvRra4rAsf5YJ/rvjgSSIG+B54pEChd8+uDS+PGXnh+HFcQgovVALO9rSjc5p/K8r7x/brz9yhtj//I+5eSpgSUMZIDsWjtbDLiXFbLvQ+41qHrTPE+s31QB4JnXxEYP4z8KMeBvyKtxpRh+hEzXPppGWmNx8HcEyrqu1RhqbOEomCiE5rPtHLcEbKcVevCguOGpd50KF9MyONQK41rsr86R8/7TmnZpFiyuuOOJAk9cuUoNsRK1VRUXLkB27t37NIGM0Apmk76b1W1L1IGVCOzZSgUkaD+Q4Py1t/6dn/rR16cGdP/c8oshUSFQGFVplAazW2BhhdjVcf6ThIgWlEVo0KwXMUIp1opRA70XUx/GCFiSkumlaeEibR971FsL7InkzZ0Aspr7hDe1KXDdkO7SnvOiDLSGSO+0mNITAYBl50MezRjhWbVs7M4ka7uFEpLNJDn9NzF5C9xsMDPgfSXt6mpN9WexGQNCDA3NRiI651bfHLRikTfA7M67bh2d3LvdalTfRd18MOTuoOnaCnAoWa+kNsTisyAo070BUjcndKXLpE40/mHrgo2IgC1hyHpt4iLpQO+U0D0gF+yY8J8vPf2kGNkrY9laX5iSEnnfPHdu/McPP8QPU00kWcYS9ndJYZGygDDJxYm83aGciyoTKL1tHFN76+N7FsYTRw6MgwcOKrVkYdyQiXxVlvAtueYfvvnKuHbhfHhGzLuug7UJkRSBtCbrAuGxS3NBpJZnMx0C4VXALB16cZX4LHQVhG4nTjOodt28xhoT68e/VVl/bSU156vdMvYA68erBVAsz7RWbwuHv6fjSCK+DYgjkBhX8KyU1kE5BqMShiZlzD5JdUh5CJXqYcGt56IMcsMR3vPGIJOIzTw7ym0OYWCFFjTdlsvdfbw3q+Qycwju6ayAqtJR9AP2qDEx5gVhrwGsazy4zr+51ZpRIpTadeFB2MwInI6mORTuxEVa9lSfdj0IDzjNqq+IFm4H+WuVa4ZLgJGzHW2G26NFukuNJP0OcuQuRdzmcCk4VLiDdlsqeRYzuX10cCdAVjQT+E+ZoxNgzwsZwiDPwqawz6+xd/jUi2yC4pTR6g2GWY2mc9QrJDZeCUun5xsLn/SYwotKe6UPPIyd+AQxsUPpZ+MicNhg+P22InGPBXRb8IEfFM2Aa7RQasBztipCN0QwUlUaj/fHIsgmttvsAxmh1nSNWBhaH4BVCZoHt1YVMdscR8VPQig9rtrb+xbEz1H1yqtqcfT62XPjv6jX2zYJDFf7pnYUEUPV7xZdLEnYlNZ1RGoFQGgclMt2/NB+tf0W70zvP3T0+LglhviSKszd1t+Xtolq8Ma3x//6X381divax6HA9d2jfDmA78yHXnLx7VKUq9qE3imGFKoFBxkhwaMiVPgaS7lTOXLAeTm9CaywXK3Gq3Jog/sxJgRQrNNOmsbFTlQvBdeSuNuQQWOCOTshxFqB6nn4HQohhNYoNISKyY8aZws2KxUL3gDOWN7G0vSZNdEWQpYMZohAs7rR/8LajqDqxhdd/M+tvnyOax9zVnANG9i3ZZaqAVQx4PUbp7ZYlYCf3//SJGwcF2Da7XVSQrYsjw5bRgCkgWJLcvuo5AvVIWmCGBPug4swsOWkQ2SXRNJdB4Fr7izAMxOr9ytkTW5ab0YIgKlWkA0ZgdG1mKcujvlFKOOK1HUxtWmrouAMXd2vrR6Pobrp2k0yb6mEo+2OpMhw6J0mAFiKG0HJEr3fJXM15oCfU85XrMdsgNbksTgD+Fr4ASgDQFZks0HKtti4fSdf2mUAIC4rKlZjCvA19tRWQVuSYBy2HAHD0ZrqYBKhtGN8UVylJ1WSZEUMb+3QcfXKtfG9D8+Ob6r64z1cb9ZOB2WnIqJ31CjSHbeZYGFKmP1z9yTkpG0uX7o8jhw5No4ePebk4MNqy3RdRMajR45K0F0dLz57fPzVX/75+N3f+72xb586oUggMX8mParE7pL+7RERkD5xt0W8bM6bLQWwvbJ6eBbmqXPV+D7RpylJsa0WTy6C39cIQdUuGlFZKBAlNBof4t1u780OdtQOXlSwotvC4Tq9h7GyNigE9iTPwJRwPYRMzkPKirjeN0LU1nuoBghP31sKkPdiLULeBO+xKzdz7yYddzCFeWj6QisfypTgXUwjsVQQoJSOhGTNTeYnsAXP4a7MCOXyin5lq0XfEEqTF6Z/afSYjrF6QthKI0hMxWZQN6V9wijFPFTBeJ6XRXOBKT4/AcsLhAY30WG6o4NgU9hCBP+qqPIsKhUO/TesHsLoD+f2sMHa9O7yKhx4DmgT4xIxjJCKGxCrp9myyW8rEh9b2BG0YAksHkIOV6GZ2Yy1Q6wmUfIZwtb+Ly8vtl3GzJPdjbIEbD3JKrH7ZqGbAmSNOUyAcmNPnemfErkN4POZRKbIPofL83Dr6iZmdlspCzXmCgtLAmaH5nFJrOs9Cut/7uSJ8X2iBhyQUHpgoXR9fO/M2fEnN1SSBbcSTIW6SKJkSP8rJxG1oudz7RJ4ZXfkgqyPM6rB9NGFKxIs+8eKmhIcUzLvU2KMH1P6yTVVIXji5GfGv//93x9n1UFlHpyt3GYEsg+XxoewWj68MrbvVnVMLHXtAebJc8y+KOyl3RwnnJYgT6QTWEGHHFa25qgjjy3QnKlf+xvBtbYWdyZCKAXjWtgz18GYhH1qvVZvrsba1HUbgG6B2Wcnhz7UhrjqCqTg/ur3/RwIEF783KH+pid0dLHX3fNS1j1WT1chAMQG2zKNAEFHK2+Y5IU39ec60ubrQgMofKrxLCcNY/nqWX95q5En/9Hhl/2AXSZjobRIDIQQJJPuEPJZS9ymCrTbkPbIdPIIo7rdD6dY1CKHaxRL4Q5hfoWAw5CuRpO6Y4PHXggEiH3i6TV60ZpZ7qicFn9NoVZK3Db4nUhEhGxH4Fpj9EK2tkNQ8LxtsfgglHuFjDHgXJiQrS8Ws4VdPV9C8wnDJ1yfsiKeQ3+mgEYsyoqodEtp3Jl23yzItQabKltr1k7hd7itYBCdPd9zSpjf8L3dtgDkzC/P1JgXgQrcZAP3CEFZSkviK33h4MHxZVlKJ4nWaLznxCn683ffHa/IVdjpyCZugOSPhBk1r25zkAkgFEZy34frwXhX3VDOqFolFR4Y8w7AWN1rN2NwGJ3gRZQUFhGYCjgSazaxDDXGXeobd/yZJxzZAnzusi7mi5W2R5A5+ul0F3C98L6wopp3htXQofUHkHeZxyJb9uGMhRQem8sR6/pLah3FteD/WM143xblZaKwkpYya+2yX7h3l6WxdcqeKR4b69KWLPsBAmdbd/G2AyMgjI2naQysH/wxFOttMgrwEsol5d7tRTTQz1W6RpPhAxSe5id4VgB5M9NtubfrH1jiX777uy1bH/r6qQHdv3DwS55ga2JDI+F/JI0k/nJC2ol0PIp/RJMhPqZWlrEmHLSKHHU5z85gNmBuiTMFaLlODn/4H7xYSP7dFSWga8W0cGj3psuN2hKy6zZtdc24lpRQykO0cOV7BK8FY1ELDJJb2yZi0iB/QOtpqgNj6shj0/bZwGEUp4ZUBwx4X8DyuH024flZc9JanDlDcIQXk/1QkJDskiquV+5Kc2d4Jg4SmAzPYLO9wGMnF5e2bgzMiZ36bxeRTLlWm5QSkau5W8X6XxLh8StHD44nJQzW9L5L+veHf/XKuLDvpDfxhkFg1hGaKzwcfqTWUFEvND/kVp3+4JSaDpzB3LAbSCE4+GY+mOB1yomjEiOPuCw6wwHhWKw1QrYxPJ59UZ1VDj1+wkKJCSHNggOEtcq6YCXwrKs0rJzhALU1xDWa0NspUdtMwIw1GSwlrg4CkjnkwDpYY6GdtZnlQrEefX1jNUWyxI3j9wigVjhtFVtgYWUi0VEZtr7D1Od7nhmBw8/MQWO6CF+EYlu7icy2URCumQVSWUWGD6reeFci4JrgaM5YsNeQ/dX3bWGa8jr5/a+8v8Wibz+z+8WJhGVRO5O+zUkzpOsBo/U77EkZjQB4cbsCFJMIGvelrKoiK7YJ6c+zUPje0qw+ZGVFzCY29maIZRVrw4e2TH/uaasBi6ZwA87EbEsj/hYgMYI17wuuUArK38faiytnbhFWEdbbI0LJQqC4MrYYe3MYq2iN2mBsamgba2OjYR3ZvU295AQKIrgQSBMLDCCT+wPCsR4aAxuY92FZ9HzZutODOfewrLqsX23aMtd7Q+oKiqDpgNFIUnDy3NrV8YVjK+M5lcx98tBepZMIG1JqxP9498z47nV1H0FgW0BXGRDcROdeZY90lAoy4HUB5FcvXw7exhrg9hMYQCBoPDfXV/ETPLb1cl2wiHusEAtJqF0Rd+qA/rF/HCmCvFlWjy0lsEyNa11uK6Tcnrvm9XAvhHAnafPe+1Jo/N6uov4LnsP44+pDmbDAwg1C6BRhNdgcaxn8z2F4UT+olkoKiV36sp7beu+onlOccJmsqLNrUze7PYhpPfmmFDRGxP2bTc5n2RuJuGp8CJxSpM7j1Pi7Qmzc22oHjpIzLpr14xXLuqOU2Vv9u3/+5hYrXfILB76YQ1oWkvOCjO8U/oNPajM0D9G+O5Gllup2kXSNPviE0h2WNGUgIK+BV1yk4pCQ7zSnSA1/74z3aYG0ao/MJjSwHKutMYj+jHlAund/3g0zjRMEsG/BypOkzEVyhDqKxXhs2nOA+a80mbUKRD6zc7P5bLGVFkPDAjja1McUN+GNLhxxLfi92b9sR2MNKbvha5QlEw5OyJCOjlTlgBwAgatylRI10rV0L569Q9IWNAgHBHrM24mb2kD37KExOK7s5h0qxLZdc7a5cXOszN8fP/XyiyqPe20sq3omWM66xnFV/KJ/86en4ypg+NiFE5YiwcE4N7C2sFz4ez0bc3oXnhCHRFEjb3kwMwt1CV5ZZxAJ4/RGUSzJYkLZraoxAT/j1lGzaVMJv3HbY10YWvH3CXTwMxYU4ey2cphrhPRNYT8NhCfokLZSnV3v4nlWTFnLVFalEcRuCc61CdsfN6r3la9hpZPmD9STipIu3poGxH7oahiuOElYXr+Hh9SWb0qwQBYF20rkzKlQUlydZtIKhOmbBEA0f7be8VzYX1UYzsq6+Us1xknk1uRe5q3Pdc4yz8mzM0+d5MvZ/pfv/H/++6OvT899k1Bq7eu8GD0sLkUveGccxyyuSnpoQxaWibXQqk6y5f6lnnJ3l62QOxE2rVC7E7RJjrffpMLO/k4ELo0BsxEolwtIGDJcpx4EsLaGKdcHd9CavADt7glnkxYLB41ZZvzEMkKgFvbTRdKcj2VeSEqdNkcJzInxcwg7X6pD7gHZK82kVndCtSh8i2uBgWHxtOWHYG1rIG5rOFR3pOEnh4d1ARNBSJcWJGrD51x3qAQnB4LfteC3+63f2QLkIHFN1Ry/pwjXblG0/9ZXPj++/3FF3/ZIwOp9QozG6cu3xm//0f80uL4pq3ezymgg0l19gZQajdPrhiunzy3APoYICP5VhFLLSoQLFo+uhbAGS2mwmSmK4C4ypX7eIKdOrqUtV+ZCawP+xNcGh3mmhd0SSmVxTebYVk7tKFtayYVEm7bFxd+5J5/B7XLhN6x63DDhNo5a+Xmj2P438JmxWtlWDW+EhzFAWVFy400yRoCgQLGAy31DoXPPTjruDRvrSKx0rSV7DhytlQr7pFNIoiw9mUk013u5fqccsTccUdabnCalZ0DZNRSSuQw1gVcnJbcQ+rVTW6xKwD8+9hVbQkS30vgxGrnbtPTAU2p1Gk53HRf7xgvuO7+uTem6ND6YiVzwmrU+OuJkSj6h0SoMb7fGwoLNEnZtwLw6pLK8AH+T/vJwK6NpvaZkm4daH1PVFowsDFt4WD5oHWuPTlZVdQJZfG3ROermusphYYehm2dot7O7kWSTxaXMwQhNoCMt/G4P4WNTBrJZnUpRbmgLnJ6fFpZd3AwMz5ZaRYDY+DdFBOzi8B1RZLMFw6AMrA6+XIx2Vfhs90G7LSb3djHqFxaURKsWR3cVwTmyb2k8+/ixcVydbq+Lh7RTBdduq2LDH/6H/zRxC+zC0UYazE33IWfNZUcQdpqn5b17ve5mjutgMGHGBlFWpamZp0nSbc0Dz43m5j1+JgsI/U6lVGyBVrQsGFpVvSzF5qJoZfG02+NcsbpOu8XM+QGVVAG3CXUDusG0U44PdrnjbIreO+TvhZ+WaClKzix9BBzUD1ttU/Z2W1W2ZBGGKGVmTPsPIch8xBrKHlkUS/7GjesmXjpKXelTvecTBZ5WvWyWOpwuY4v6j7nDEusXyq3nzXw/ez5FwCymezIbUu4k9dJihf7qB1usSsAvKfo2QVnrCbv9dGsZHq79XBZy1pXxYUOC18GDPOeDrP9aiFkokDWNZtXLBx8BJFfg0VeDgnbBvPBh03Lo2k1z9jyCzcBucB72NCkpBt1LK4DfeHOjj8oFSGmTAMQcnAlugeCpzRerJC4rz21sSNfo2uWzGy3mfawpomixgmZcRw5V/eNZE7macmbAi5g/mMdxbXYaiL9tsDImoAmLdTg7CGA3ta6bFAUxpEkL0RjsEhVprvGO25u3lMGzLk6YAFp1PFEm5jgp/Iaa208++6wIj09ocCrcL1LrN//4d8eVK5eTMKt7b9KmCAyDSGlpYxeqKytj2vkmLYiazNluMs/XQRIf/OLCcTiZ8yaTPmCPyM2bjSzNYm0T5aDnxoVrpnS7tU3BiGtWJWXLBU6AJvSOrlWdZo50MgnZkJzCxg3N97eAUV0pF1KrgAL7uvdT1daaKN6yzrxvLRhSVYB9FCsxCpH7RRhF0ccyn1q4XvPcxIKjwerbuobnsVxEW8Ts+7LuWsCmCF1qbWUvtiscKKFd6Abf/9nrv/2/nUN+8am5bwilLtKGhnW0wxI/rkgmpAuhhT3suSqNOAv+cnh3iafE5LSQMgCHMIrhNDmgLO0DirIVXmOpXj6yiYyW8olKwcXpshXJPar6yvX+DvcilBhcZ49zSLv+dcLCsbKaVNngYGsormM8QM+eZMhEMBq7muW68N5UkGytFg4Xbkqb/c2utaCs1wJkOXhK9bu2rhoL6TlSzDuWnd2bcKJwLbpccXfmIPrFSnG4OhMdi8o5dGUhuma4s9VkAauC1ZIEEwzuo0ePjoOHD6qy5PLYd+CkQuJHHen8s//62xKuCMlUFnggJj5CiUx/J1p3JMtAdgiCxuX8NRidD1opDOYIQduWSUeCIjCzzsYlTSeL29rkz7CsO9dM+COcL30I5cIcEH1ydLgERazgJLUyX33wuWYIkwmVc7/UoQoGyN+w+ANGx6Jqi7sjvcFOvYn9984ysBAs4L0taQsMjyNWphOP/eGA3zNbwmPJPkrSN+PCuuv3NWkWRdrWOXNiSksB+L2/HEk2FhorKRE2tWtX9VA+w97LPs7Z5v3/9HtbTCh9Y/8XLC9mLSC7A23aMqWaXGceI0gI588kKfJwHRGIhkwtGtcQLm3dE5aNFyIjkTK4MYlgBAtpnKXTKtp9aw5Q+D8RcmHC3p6waN2qidw5zNs6JDxYDkATQbsjS1wpA9gcJo2gtQybuV0KF+8nEbU0YltAORQJ+fYBcQUFXcccGqs5hbgtFJPX1pYaSZA8pzcP16kopW1L/Qwh1KkKuh6ftcLwRk26w8N97AImgyHYnQRE18/dimlSm0cjow4ShNR5lffdu0ttkVSLe7vSOv7eN35mfKgmAVeVyf/sMy+5PO03/+R3yl0JUL1TeXKuWa7kxE6m3RTPiVJ+PBeuNfdKTaJYqrGOy80C8wLfsYiN5deCIXsq+wUGtMCvScY9B6j5bjncXTurc9VicfC3uGbhqdkN15y1MJkKtWBBdsv1H+/r9AtbLCXciQJ3BkG6wUzvt6nIn+ekctq4f5576s41tsjG6vpfcSmrZbsVY4TjXrm/18UP6307G1RpyxDBaiKwBJ9z2Ar7bUE8W+3CHXJn+ITtoTQxmPlua5vP8/2WowT8w30vTTbIpOSGFgghhETt3LGdcsv6gGeCs1jtT7MxXGzMNVuqZCgVBbWAPpRsPv3XKR4IkAcVRp+6agElu0ZSDq2wGZVbZTLBLRqr4t7Oe7JsK8az/eXUbEYgNCk0B1u8FAiBaEKH5LtJQDALaysOnqOPRRnwAhbxDRxDn02vtXBwGmcIsJkqA3HNgjl0BGgWV0PVduVEtGUT3lIXmsOqyJSwqNWbcrcmeXcV6SnQOpUNipQJflaaFisvGeRwbaoMBuMl9C3Q+q7y0RYfKL1DOYdvvv6aerldH//k//4nY//xw8KNVLD/vkq83twYr735nfH+++/LRdI8SvivrYtPpKiYtSsNArSOt5RDN0frJCJIpL+URu7nMyBfaDd1kiDZMHftcrUSALNpEBgriQagCGEOfpekidJrxelAe4iVKL6yWEhnacHVKR0uI1IwQFs+qTUVK9euqPdm43LZR7EgUqWSn9M8Ml1271fUbhZgn3UrOxhka09jS9J6FOXDFrdPj/dkyp00hhqrOsnGEe5uREmUWvfGOuMFyxxaBS/OKh5Bl0yGGxbFGFpDGwNdQbO7EnVhvH/x1hZrsfRLh36gog1V4kAbnk3WEtUaxUBdSoCat1HcFTaFN6Pe7aZ3msDbwolgYHf9op7sthTaZDfepEhQCsilSYG1cG2QXkh+5vd9wDts2tdtDkncvGhm0+9nSpoaj2Ghy4JhM7YG6Wz+LCHJ8VU8nuqC2hgm8unVGfdxi7Ae4zJ4Q2LOW7tWGNrWWTQ+YGa7XGzUZZUKSe0ff9rXYMN3dHNSSdCZ5qTWpHAYn23rlWfHmoIYiluAxcj7Jmkt+p21YVmKPli6hlOG1MKKCg2vfeeVcUsb+5f+0S+OH/rqjxjf+0iVIt9+5x1t/ltKZVhX2RkdAt2DeumsE1nvJvPZrSTcPj04ra3T1SORM2orcW+CIHnFdZkCutMOL/6r8CQTQdkDvk7mpy0+7sFBRPAn0TbpPMyLCwtW8nHTU8xirnmMRR7MbmJ5+KZRwJRVSYfcqTXmPVXWp0FiAPzyqRow556dAI6Aa2ueM8S5oY53u2ptwdt110Maa9Ne7TU3dognUkKMNUZoI7RIKTKWRMKtLeoEFppy4z1eNzKNhkBD8bAIIrm+d+FLzDCKT2JQRNSb45+/8f/W+jz85VPDlL6xEp7SJLxem4eZtCAh6dCmcDKSCTm2q5dwfWUj27elmBiRN6yQYmsb94lvnShCRceQ5tKg5rjA/8GlMbg8LV/bZnhYy7FebPFoY97UZNoFKkzDJjzAud40wYocko01148V1zHuVwObLHrek+aNAR2bizJTBkJjiFDMfE0sIIRX0xUkEAJMp55PRymbK5Omg4D+qYLgyAsW1oz1NtuCOkc5Qj80jWjdfoUIivTxmfOB9/jLUuo5JBHa5UzEI1qSoD31zvvjrJjYX/rCF8djyk175dVX1S33krAjzcve+XHs5GNjp3LinPIrnPCB7kO7K6YpZV80Zs03nDR+Rwib5+B5G1xHoPv9FfXpA99WkoMhXL9C2hR/s8AqUmqSXVNjm2eydQLe5/WasrR9IMsi8DzUmtuyt6WT5FnXIqooblMK4kZNCawB5adr0nunr8/lKSzXCsMYksYLnmdrxex+ql6wRhEw3MPZDI0D4V5a8adedkfaAm1kvEwc88z1qQkW8D6CrK/Z2OUsLSfvS4TRbp6uQzSR7131sixr7k3pao1u/D9bjTz5iwdfnhyuR7UxA3d4l4m3Hz7lFHnj4dposbtyon/HJgVbKkC6D1FHXyY1flxAv8LpMxuTw0RYmxekNBb7ptyHaNe4Ug1wdkE0NoURgeov3+DfbBpJYzj2/XkOa02eixSWWIN92KclWUJTSB3oKa7Q5LrmzrhsBu6b3tdVC21pFjDpTVMYkt1E/b5/RvMhhPqQsCk7hcRVDzTO1nxNTnXenzUjkZUI9hbaneDbLkFjPrhVlD/duLmmettz4/qlK+P1V7479ql8CAcoXV3lnmnOdy7uGEdPnFQn4MMSSgr7qx33bULqZkvjgmXeNtbQ3jlIE3eSuSSloq1Aop3lSsRSKrJqWYDP3UikAAAgAElEQVTJlg/Tnb1ChKmbT/aeCQgc4cVXwH3AgEAGldSrEfC9hQUCDCAcgisFBokMl8C2G6ZrsHadEhSdFWlm4YVraMEea5f3NVYI7AWvaB1LUtYL+6qpBlbi8KhoYAB1opj7bam3sOQzWGc8F9HaFuItABvMbpyqMaAohZpDgHV7BOm0i1LjewQmHg0dWwwvcMiMdwk3raABXDLDLroeQumX395i5Mn/4/BXJlGvls4NzM5aULhkJm0RoevwpR6UAzSxdjjgtkuD1xjELI3BQrQWT04O9a3junXkyRE2TSD+fuj9ISmyUX1ZuBsIlAJ/+WxM+l3FDwqBMaZ6wOsJOM54LEjrQKOlmyOji3NvV9rU+5qJjPdAlrjdUm/iur43bmgQifTIAuRrgc2pcZN0C28wDhTCSPcmwoP7lnSWRKlchM2lLqbNGXiuBv4Tci/CKsB5pULsUUSFEi9YUI2NYFEhoBvkbVfpLngZOIWstNsqK/JAY3/vzTfHpqI8S/oM+AcHSYMam5rr3RrnZ556ZiyJ57NDFhP1u9Ohgz1A6VodArhrJWg6CBABUlwwDZqoGzwncAw3s9Szdkfatuai/GLJwXjvgxccMn9rOgl/w9peKCHWLlHPZR/QtniIHraLE2WQQEvjlWnqGYFEXh7XN62jFJGbRXCAi07QWGKD4t67BbA7WleJv6EExEqPkJIQN0YV97Dxr8ZsG5aw0ipoIIo/rjC/Qxm0wOoIKNfmmSfkUluTRIG1PngnZZ3ZndNzIph6nFimEKq2nFD6xYM/kE3gZWmMJCCtJw4Jy2KWa9Wcia4RNCFJVtRFtro+Mi3w3wX8uXYX5DLIXO6byy40/lFj6E1tocZ/pR0S3g35qzEvBJK1hdM9yqWyexHcaGJ21+8y3tR0ssAT3mGXVFrHjQDKkmHTBkdL0ayku0ytqT44rf3pZ8b7bCmVUJpSEmLKdyItWnZamTLEVYPohak5cRccj/A3ws1gPwcm2BaWpA8/G82CVVq9hJrHVWH5PshWBroOSNBOvX9N9ZIWdM3zpz+QC/f+WKDCgdTJDqwpXEsFFrZpDIeOnRiHjp8Q01p/wz1lNDRYjHwXvhKLoi3lgNYpKdM8oeBsCWU7msnst7ZnTcotn43W2fK1II+FOXFn6xldpRLM0NHPHNpUk0hk2PspxpubFHQ5m9n7Iyy5B3XOu1a297Y+b1LizJmIso5CWqw63qxB0y74vpOigRbwHtwEEhxIn53FQ8GtJs9c+72Vp3dmWeydvdBkWuZvUUx2LDYHUVC8CEtwtFpzn18Harop5ZQC0xUnCHvzDIydHELCEb/81pbLffvyhBvRrgLivE3lHMgUE0t9o5C3WPQG+5pPY1dBG3MTXpNzzxJpymGLRu+QLbuFRNumDji1BV+6Nq2BQn2OCnwIkADYqandAqcrNwYzxvIJjjUx49FWWmQWmN9NytCy8OVgdIi9D7gPXuFpwZiILMWaa+20W+Av14qWy7zM67lNigO090Mk3aAByAZrU38pnCZeWDZYYzduKCwMedCRPLkA2jho7GYZo/V4Na7SbqfZ+FUkv7Us8+bIUVlx4CgLsIg1l/c52NxHgvjKxx+NN159ReWIBXwCnNMsQKVv13CDJajmJQiffO4FY0r04AMYRSAhmJwkLBf8VnV2Nb5WVmqXlQl3iems6Kb3RFwwYzniGTWwa+gA6oOEDa6nsZmiYsziKHFx5NJWuoVTVSzk4kW2wEvUN4RHmhRwcNMhpnLJfKjD/TLu1kEWOF3Oe4yiynvuWCm4lhLpLfDw9Dv2FWtnK6Uit00adgJ2ubCsm3Gi2tvN4A4OumFXjv3dBfliFcWdbb6f95ES+Ww56lnaG+hoH65kxpszZ+Gk97JXEeAIWltZ7FU30BT+pzkEa/zVt7dY9A1MybR4b6AIoH7gHKhoxQWZ8PZxyyJqPszEIrGbRqRM/JpKZg2AGMC8/eV2CbEb5zp1xZgMbaPJ/Ql21Jnf7k6bMx5hY85PCHJgS+1TJ0RcuVbFUenQeSIRHcIP16aFRSlUA6Ct3TuyRu2gxXkJ2UrfaBJj8t5wmQJqJok5PefiTuR5O60mxLq4hmzAVQkg0y/KhWQDNrZgcNMHBC2I0CN/q8B5LDWA/bKSGIdD19LUFrJZAkcQu10zQo1Q8aI25zYUiu1YHWpt4tuKvr3x3Vfszu1XpGxZn1sXTkQlp/2HD4+LV6+Pzzzz7Hji2efGXtVe+vDch47A0dSSUiQL6pp7kzIipaR8ILQ+yVusg8M8wIovJnt3r23uUJP5jPkhyMvN731j18sBjYp2emZii7MeLv4PgdLBkCZuJt/PpZOxqFgXu+3BVng11pkIWJRZCw3jpPodFq3rD+naLt2r+b4h17uLGvZ1eK+fGdVt2KIY3CWUrPjKIrTFq+/ZA8lVTGTVhee0/7u2Vrt8DWq7ahbzXmk+fa9JMEjP6tIueowbzg7I/rNFqJ/YDzZ0sfpw41C0vEvP+utbLSEXodSvFhiY4d0bPQeHxMiUs2iJbwFUi9mCypiI6QCJshnE1aQ0uN2Lng3AAUsCYScYZiMyU1Nf2pYFZDuAy0obsTvJmFgEvZ2CYew28BUvsARE+979bI6A8DdvuACxXZqC9yCUOuG1NUqsluqBp3tmQ0eMNVbWUUYoAeEtxRpgDCsqyk+P+MbobB3oOeCYdB2o4GRx7Rx2N0gbomG3Hm/nGqIdc4mg5hlcv5k+efqsC5t5jDl1jVWw8btxAboz88P86v1az9Mq6nb+9Gl94M5YEUZFyZFNBL+eZ1H308SMY48/Mbbr8C8tqzaVztz6bYGz+nqfyqElJG3xOikU9rDCzY0Nsk/0ywilKvtrXCfziNDEunTzitpPjak0/hOXdJpWY4Bfn3bteM0DAt0gfBXN9yqVMsTKbpIrc+ToFPurLDsObUreArDH9TPNRJYj1Snb/ez6VLO8JraCq2HUZ5hbCztTGe6rCuc+/4yL2Ancsba3yTJONcsWwnxlHlzUv14xAhKY4QUsbSxMz4QAQvlcuHBh4rF0qVySqA0BICbBtVh3raubGbQLzRzpj+oHMX7j3S1mKf1fJ3900hDAD4Apr01lP5c0iiLqdX4Ok+M6v70AaC3A2tIulLgF6O4QblsySW7N9MY/T53u/rmxASaw6yQ5KRYXrEx7/HGwo0nNazZrXS+Aci1y3atxAPgyZHHbP6eOjl2npKO0yT+xbsrasUax+9URx4C3zUnpMLXdRQDyys1r3lbc3xQV4xWsIKBrg8F8xW11cbaquMB7wSXYcJQ9nRSeq7A6OFPqOQewRRAHo/PiRTjr7z4cKJTS3t0376auqQ8APpgJfkcVLt989bWxJqsIqsA2jWmPSJPbqNGttJ29qrd9XEJpG5nwSjOhFvn8YlzaWLsSYlRuNLYUizQZ7unewXjccrLcuPCZEgqP/dvKgRMeC9NWR2FqrkjAWuR0RZY5YhfckGdMfmMETUdZbQHB/9J9TMj1WifBtutS2fqWJcXf/Ts4QgiB+Jy+n/eivo9SkwKwpZ5xNh2Ge8E/46s5aA67hxjLZ3HLTNw1NhtLKsIr1lw6A8VVYywhaubVFifK5boIq4yp93W7wTWNfq/pFp4NBFFoND5rGgduqLlYGp+DJyhBfeY33t5imNL/eeJHwhMqS2DqPkwnhe9sPZdmYNIckXCUrBijlcR6x1o7RbSymLF+esNk4tJYkeRdcnK4nqsQFkjZPj6kO+NVdQCn7ltKSPgw20TPIpLqwYLN5qhxX4Ss8ZkGSrPafqBgSVOzvzcD14Fnw/iT8JnN1Js0XJuwcInQ3LEfn8jeFMiNkOz3Nr/LdXa0yTjQCB/GhzZtYWKMiohiJRO3i9l5YCm14oeIxYVALOHXeJSrCogV3qVbGfdu3WsVQce6sEmpuw7Op+L/Z959f9wQK3qfNPCyGgPM6aDs2X9gPP7c8+MT/X5B0bi9B1bGtRsq6Hbtit24verlhkY2kbEOWwh6gO9hStsqJherhEaiiknzmCggjcXKBksGoaj54BqJgsUd7gPaAoq67n0oUZ5YTbixnf7DvGNJ35BVyjojKHhP5jp5ZRaUvnLWuF8NW/CV8H+K/Sv6iqDTfCfHM+VKGk9yQETjxzLmlaTYen793MB0u4mtnJpSwO85B+wHnv/8Rx81SDbB4W7dkYVcln67zH12vY/LjY4BkUTyuG6Ut4mgWlnZ585BCE/QNfhnv/rmb02effabT408+fMr8JSKXVqh7kTbktkdTINNk8qJTU1v7VHGz+QgstWwXjuhsgVBH2gmhg3Yya7wU2x1VXTLh5pFrY3NriEZlF3UpDsOIq4Lwqj7uLuWD105uL42UIeK+9nacjO2hJYuQcS4eE7SKaZtdrLhXQnTaSnJOveBKyETFy2hfNe+DkQ0wePMQymMrseNoAGbuHL1SoQ5/5X2b8A/1oAOETXMGRvkSqwJsIcC/K2l0RI+NEsWShTuCkkw/efahW3gtV0TBBIXjuWmG3BdXEhZuK4iqQqSh/ctizx5Ukm6B5QTtzpukiWvtxp0h8ldLkvly1twmE2O0MZdr4L/aeaJRZAggQU6AKv+3i6tOV+sSWGZbU13NxFbtnredLLp0rQR9BZVWA4aPyVUSDXxoS/FgBWEsktTgFg3TV2wdWnF1hZnkXc1164IwHuLFImgByLobHxjUPocz9b7yLK3Upja0rIsrbPVBNEuDc17cLfYd1cvX5koSY9Pz9N1x3r9vIfCsplYSjw+Zwcl3GRM9wfkbboG1+aFYgLXawCdMXm+wVb17l9+Y4sJpX906EcnB7gxohYkvcBMJFKVA5LCUWnbbY1gXkZ6V/nwwmUq9w5Lwl1Q9F+DiW5TZBcGKyUYB3/vQmWdKtH8JRZ9l8DmAOGh7LuWj77pYmCNF+FOtGnL2BL5CxeqGeX8fEIHDtcIbQFuwPNgsU1LkQZIn9U4bGrjERZKpNJwEFNtEjY3PKVmhqfwe6olYO04slNCMITKlGd1zl1t7nglsSqZ573qMtub3HiR5hKOk0ua2OUhF29aooNQsYu66fO8v5s1tpXhg1kgcqfYcA26iDD/11TSFqFjDK/mLRZfamMRZUp+Xs6PKylqvl2V0gRQRe7IUcNa1L+9+/Z6bQFvN6ThmTOEMvMWNnQsyiY/tvvpg96vEjA+5Po+ikecKgk+W75kFJR7B8eoXeqpwkwaS+/nKKQpHsn7OuTO/my2d0qphGfm/QqUAVit/ybziVKwNTS14hh2MJ8EFIgQtjVm60rriiUVwdg0hliRkxSoenbOUpOIE3Flz4dnFfcugZB4BptSdkAuojNA6CzuW5f2aUHcFmML3GZ3/6t3thim9EsHf8QTNLF49LhuctcRCTAVNpAm2lZN4UUWLBAcJZBCqISjQ45TqPGzaSadw2QhlzWMJWYOEBybyqLngMvt4P1sJG8ENi7dLMrC4uOMLbWVCsirzb2kEhxhMieJkWdisdyJtHwga4sCNpueMHtQuna0sQ0Kh5VbGzdNZVslvLD0qH/ERkqSqd4HHlFCwqHeOqA+xGUJOJRbkb9gEkkeBhDFfUOAudi+3rO8mEOGhjYGhfA35yeCjHnsaGiwqlTnZIMjXNJFJIXlbTUWL4v7snGZf77nb25MaCwibg6Hh99ZQXhvxKrrML7XHvqD5z9tqHlm6jj1PLMHEkwAi+F90WLt1plOYsXRNbQDWvtZ/Jnwk3iPhX0d1rbeJ7iQLZpYQn7Osuwbu7FFVS46QqTB472ac+aGYmtdG95djnUfH+La/836TtG/RALLAPIzM0be71rpZTnBT+P+mwpIdEClXdlWtlMmfFy9tm4s49gbKC+tAe6mqSwIOVV5YIyhUoRCwEZoC6iL3Lnkc2NxxkVD0WlCaOPBmPeM85e3Gqb08ys/VOh9suATVp32LHOolQU3mzthbU8YxEROfQMerd1oh2SVEX+6C6a14JuA3Uh8IjIVsuYjDVLyvSMwHGJbUrWZ7B7lc3YDdbi6MwXaet++FUc1Yhklq9sHoZImO9LhcLyu7ezrym7vtsydec6BnJeFRkItLW66LDCWVvLZin/FgbWQCH5kMlttaB/02uBISCwqNL0Z3frPuJjeS5jYHJrChfzseGdYLb5+1YJCmBtPYj1KuJdA5tCknXXoFWxMnuWWLIoGWF3nucbY5VCYina3Jktpi22bBTpjsVWm53UaA9UjJJTBxUyqtMLAKkj+YlzIarRpJYNgTy2hFgjNwWlhwliSXHw7gq0EeeeLtfBsN9jgL+6n3kfEKvutCuSJPxUBm3VHQAC8M79Y2m2Jd8lj0wY0zok7WPe20KyD3bhpv68ju4yb6B33IU2IMTR2Gis+eW0Zf+aRNe3Ots29uwv72p1wK++yKrJy1lb2s6dvpG27mjvknMT1djDKitDgVZQc64/CsWybYqV4LLYyCWC4Aw9ldWOt/fPXt5j79osHfriy/8mxSkkPHohJCsirCIoPgR4UcJHv66A4qmE3YloW1iawJswpGEWWQ4Pz3i5dazMS7VDarbX0JIpUAs6At4QNwPm0WmOiM2w6g4wSkOYAmcOThWgrj83TbFpbJrg1zbg1sBruCwmLyRcK2Nw8ITbUtGUPQhDAO7WO7XYVU9mWUl2rsQoEDZs6Gj2Z7mwWNjKEQ9eeKkzDroKeta0XPkBd8ukrQoi5xTLDouqyuNbWhePw+ym5NW5yH9Ac9Gm6xv/f3rn1WppeV3nVPlbtXVW7Dt0NncbI3Jhw4SQkAoHEBUEWCAuMRKJccMWP4AdY/g1IcBEUOZJlO5xBgPgF3CGBFKIEK3bb7XZ316HrXLV3HTbjGWOOtVZZ5iJKolpRrd3erqp1+L7vne9852HMUxP4imW1Ub2VjpibaxKpevAwvX4KyDbJ0JjUhdSdFaCv0A9fTLDDbnqAbSw/Dgbanxwg9+VirRz+WWyVkf855rvD6Cgn/dvvz+sINw6YS1/0GVsR+vOBBJutF6ztSXJsDpnzf/ReFYZ50Bw+o8Tg/fEKTD8ilJPecjIpGe20WffNYLPXkGhghGbSWuqi1prlmlyf54A3rDi1JAePxtV0H+7ibOIT/4AlKfK5dP0GE2zXzc4WNP/p400qTWO75P3R6RNF3KAPbh4//+r3NqzJ229c/xs55Npog1/4qBIobl8iQjQLm3FI1BH1x+DwTCNNEWQYzxXWojOSnZ8wVJL+alYZPB/NWZyDw46WtxlsK2yVCIkVkohacnpwL6LBJ1lx8l7IvrbxhgAg+kISoevGVn1lToR1cHjBlGr9dE1c0xpS328DeWeJ6wMdyWwg188S7YeLhyvwRJYDiYQWvmI8NChWHILTpQUsUL+tIneXgBGSYFkVpFCJ94hMQgtrZQQ4IXDcEK2L54+gCKaTcpK4LskiD208/MA0yr51ompcx5knBrNK+DTj3SFxu3FxEwFJmTziVARKUAw8B7s7F/JarKXTX+tWG1dSmBzeun37M+MhXNPA/QgFC5FxmezKjeZvX6/SpE3X1nFGhD40xrJK3yl6dUVIIpSMVemaHo4Kf0InP3PSBlhbLcg0mVvN/MMaxKq9c/t2vAFdqQC1LfcRNktMadxCnt/u9ShGtKSFJe686UcaRIIT8CbPnszvgPXN+nfKS4MJWIBYUNBMlldpsrT6dVacQDr1j9ln5THN2fQ97O0kpaXftwLkzrr+xgklLCVbQuOXB8wOOFig2Il6WvjjGbxnLWitnwJBbzQSXWtEwzdSYkvHGoAkyTClQ9NkF+s1hgpCqDbcuuoBBFMK4I1Nrg+1XcmADvjY+qC6e2wwB59Qb3zsAMbFfyxwp5zA+SocALskmZyShm/pY8wPf4cp6ZFt4cozink4vAglolTrGdncrP2Qi1/0YNXKgFH5rrEZcBOsSwvi/cW7yp6+c/eu3QtjJmbktHq1FTXJlFhLmf4aQbXeNcDu6HQqcGRHdIY5beLDlHisulbcKZWSSCiznmBUgxf5+6LdpHOwX1iH6yPK0bjJY0PgJpOa+yEk+OnhN1gMNmjr297tKpdqBJDXBoY2QiIYHetm8gn3zX5U62fcefctAidYH0mkEdj829aDvldQu/gNe8q9XO+me+HuEjzg77xmZWmFEEvPXR55PqxiFBuY0vy9vGfLetx1LGb2JtignkDPwj0RlvflggWfGiFnQZGcv4Lc7R7hs2eeX9XweX0qhCZFAYzUEVr9sj+0Ncb1JWhjl21+axGaiHA6e2uFMjldrA33bdMspX/y7t8yIVu20SkJBmq1CMw9R7REvGeUMyAcxtYumJni2mh+R8Bm4RwsfFiuDbhqBjKuERCUyRiR7KtyFGtpW21qG0H5BeOYZUHBWHy3UbT2VmZnPclBQoe8pmIGdYXWQ8115RgTVJwARvK45Onc5+fRfVyPpGfAAjKzwpQjGBuVtO3X17BQ+LfWWLcTeqRgMozgCIx+H4Gb6LnR9NZiY6pzj5jt5GalhcZyHYPXWKTCdIOpcD9jBTpI0MrYA6Y+DMehHveokZZWja9je3E74ra4r9VYogVyObCNQuFOH4s2HIDT01gG4ZNYr9y3uVy9x+mpXNhxaxqabwSp2CSvu+MDe6FDvbRGZz889XWshkQaJzKGVTq1jcW/HETRWrDyaiXAhwhT/o0CqHvUYt8KSIi33s/KKQ1WVC3xkftlxaoKB7LrGdWkvYL+wdtoukcmOJnkiUZzNppD5ecZI6BR52W6wqR9JDiQPuUdAsGZ25VQouaQ9rnJ9k9/s3bpSMfMdLkI8N/E3yjVWnGJqkoBTM7Vv/zf36rceu3PN5an9Osnfz2uhQmfQXrJgk0Tqlbk05Mf9w1igTUESyDiEEZ0CxNtDJKb5vP2ga1lJvXeZnPcDYdA5+8wZRLPXhmU5aDyQ6HqNbXNuKO8mWc6aG45S3sR3EHdu32L6i8ba/Bm09okxZ7NhWkTLbAjvu+BkVgcxnmy+QFzV+HokGTVZbLRnBX+EJMYBka7U++HYIR2HTsFgLxyH5NkWRzFgt7CLsBl2qBkMorbtRpY5vMz3XUOO3RGYdwjc1j/NQGT/Xgo/KeWw+qApjMjDh6ugjEGXbutWa1MJsoDHbjucywx/RAJxZK4d+9+9nJA8rr6O8KULOxYC6412nuED8/TQ3Ck6vYMYiSKFPeCxMZYYmlgVh60RB3h7La4Y52wZkc3sYZsZSRFg3UgyB7LSoY/+C7rQNlg6ViYrQlL8JSl2zYCr26j6x+1jnYtNS0njYHvVUEUx3NRNikfes4GKaDb0kUUWFQlSQJjBLA/EHd8zt2RAirG3OhSCoX0P9YAH93RVJlACijF8GxxzwqdNiaE/1eWUlv4BFssjydtYoSe6EXh9z//n9/cMKF09a8F2A0vLP3hHPIIFn7i6MSqaZvT+Mlxy2BYWxRcCEk8y4whEYCyfVyKr8QhkwASM6QjQMxSDiKHHUIiqFxIOsza4so+Cy/bZyfiZvcrmasnylzFz0bL8xnuzyYbsHXEBovMj5pnHmaKlp2JwDpwQGFp9B9Amc+vetfEooJx6aldzMOuLVjGaKeCtLZEADodPQy9HXGhat+mfRia32MlWXIomUzyyu1CgoHwXWhQ1wJMq9nQ0KuCsW5iQ+iOyI8wOjqWpaP8IVelA+rq1/VqYvhbt26xyREM45b0EHDAmvns/Xi5jsskP+edd26mEb7dRhqdvVQESTlX+jsRqo4vr9XaMpyG8sMtkySJ+2nsbNW8n+fiOrUuoD/rBs9zndjwTwWoBSZWzlhZzv/BtWR9WJzj8iHoSMA0QD7Z3ewn9Ybse7CryQtDwY5129y10qhg9Z55YIrAUdyTzxcapoNDBfDJlavmAaJsiQIGw3KnV3BesriBR2iHJSu/LpjPngX4ulWk9r4MOAWPNDaVYuNj7Tn8xlxF435z+KDBb/3+hrXD/ceXf2X54AHopnxDm8SGuH+xMmWfW1KHZdBObKwbk+kVGMBMxqr1v4YarS35Hodbmw3jX79+3QxEVnO6DXZGWpprwQAVbggDRymIsIymrotUXKllGvjZTx6nTxHUZwx0Z7C5g8BEvyzURthWUwUIbtpBpvOuwr+xBAzsy0KEuRB06+FpmMRXwCSe3uBovVaGv+7aZGgipOqB+eJf+qJKN+7ZKnQDM90HgcranYuCkG8qwHCTS2t0kUw/Cc2a3MizrgsSTwcWnUltwKUG7E+pRSKVmdyajgcwORNXitGgWa9cYcR2wGDWncgdikMujEtwUnWOdQK/3B6AOC5aAPfwSfBA/u79A4zHehgF6HXOL4IG+lizzwGlwJnnuyv3yx0h6/Yi0EcxsrdZS4BcY4k61AniBPcsqAz9Yt1FGVxXBjsC44GEqn+sX1eFwI3u1S2Dp7p+f1zPYXddzwX2w/XZh6WCF31vDP+3V5ZzmyjDkWCxNebUm2BluOIdpmprSf+1pdCy5Ej3cgPCsaTZwxsqD6Lomwx3FtchH1nSWGgI6QkM/Obvfifr/amfN+a+/ZospbhkJHxBGMAyGCjWSSXxGWY6ggdz2sy7Slt383Ob/NI8aBH9HkkA0SThsSSzUU7jFhzeWEJmVguxtE9NHgvaI0LNGmUOCm4jPru77I05zoY1H4fvJMRbiycRkFpAycKdVAa/HicMxjXortdqnuOucm8OxdMn+O1J8jPAzuEbnKDDLA0mYumAncHgA7x6vrwxpZnVNvjQ9ROVbohZ7KJZC9IuNgLKgPSAzMT8qOhuaobxGf2msX40aeST1nDp2C4MzJnC0tTgXdch5prcj3lzpxPl6/orLLlK3T3291B9kqBp3WBcOJdr6PCAvfHc77zzjuvomuBaYWJLZdzguPiiDdamAeHpxaWLZ4RR3Eiuh/DJbLm04OB1hD+Cdol/eQ8InyczvG4Sz2/3aZ65AoJ7XprWrzx/86N4LgcXVN6B+2WhldvQStAAACAASURBVHySESAJfhQv6/X4U1OpzOPsV3m+k3PqrvI5rFG2p11GDZADXWCdIXgrnKG9i5sTsa4buJzQ423HchYepu+zxwgThB/5VwQYUGa15n0h8Qh4ra+VI7W0LLEs/G/fPwLqm3/wr39aHvnfb0woEX1LtCxWTrXVqsYtB/IFgoLIjVtNBKDms1g/EKkZtgdYKgPeIowMKDsKRNZrTHGEmjWIblgAu8ycToPJx2kYFQ2B9WDwkqxxXTORlWQ2LzExhe9rYUSDQfzcC4CwuSHZ+JQMIJQ6zsfyyhsV1yoG1LgOI5TcC3nKaJI5revqwN99mAklmM0cqOs3GBedUoi0uo2g3yG51Acq1oIxHd0oTC432N01JfyeZeKtQ/SDicDUWIA8933hPHbnNBGGQ8qjd07c+KTeoiXAiZvCgRpXxodjXPNaTI1i0TmgiZC8xh5zP9a7xDfAuqZTZ5hhZRE3Ire812SJO6AwoXHzge5/BddFB8hZ9/AZBdgjHBKkyNgs42J6vyUjtQ5rhTTUzfsNYvBUN65eMy7KtBL4PIm06ajq9bSXmLLOoVtb9lTIco1O7AWTvOTooObRTab8Mu9KwhOB0QiecTdXK8QC5dq2Mg2VRLEYf0Mpc2sUzeCc8HXdtqbS3Lz5jgT2c2NM8DQL4Bna76n0tLKlhzr3HwvZ9Ahn50zA+2BnPJcUzW/+wYblKf3aNQHdJnzaeCSvIjPHA7rNwES9fqhNwV1IZKTCdWV58MoOB6zybawD9zmy+RmmyiZJ6xCNkkUCIAwB63a4F8xYaRY+A4q7tov0ggFG1y0GNMvebsB5KqEzPz4RB0cz/H4yrpuflOtkzTxQXJ7gSQjfPQ1mpF9RXSG3mMAymrwXzHcCA/s6nA80UbY5Xa79G8snrmgceA4AQYBGS5y/xZ2ht/7EbUIYc/j2tVZSGsDZWovlPB/TcZU4Su+qWLXrrXoj8Npq2FYYLpAjoa+Wle/roWWeDwFgHGNcQh7KQqRKaLa8QgNAvFX/DTNDqw4uTXIghyCpCLi/tX74d6zi5Oc4Qik6IFgb8YXX+EkELUKdAwYAj6tYRRj3hAr4ZD/XnUEAOIVAyrA1buXaWl9La2uZNR9rl+sVQ2qtIHlXjDl/rICCc/PYDz0Te7y0gkZ5eU3jDsPfzqbHWsKSHP4NIK+miPSDIpl3IA7qEemTZBwM3tSGuxhb10wr5VX7Xyz3drCwx0MeHfDACFOXcI0LZ2Wos+jkTQHcB+y1zvK/+L1vlyyv/fnGLKXfuPk3velx0+LvLwE/MmIH3COje1/M0GGTY1SMe5KIh4sMdR0ksJMgjZukI+MVaSzktXNExpTt6OVERNJbKMbmzFLDXUSo6N/pLPn6gEfnmOiemPgu/B2h6nCtTeEZ52SLYLKBxd3BpwJE+yBOkTHfZ2PRiJwCRjYhSGEinpVJETwDBzURnACM1ojUz2vBxTrsjiAIvYYIdwPcspScgzMCFpcYU7/tUFs+QupfZoJlqkaUw+Qd+blTyLwrQQxdO/mkkTAfeK2z2BjDF+x+6/kRrjwnrkUtDbjR1gECxBEnXhnMxaUREdjBMhLUwN3CAgWfqqtT7JBvA6pyYDgEHXFeAV/wujS0EtLNW/fG97M/WbMVi/7OL/vLn/fVa7yjsPo+a2jEy5aHv8s6Vom/RIjdfln8jXAzRobloc8WM4O31tvJ1G18pZ5Sz+hJhbAdqxNe4RoovQADEaSciQLrLdCOATAZ1rip2oePfvTDGAbs8exZrKZMpq4b3Ja7PGMLkfk76Q4u5obPOcfUffIMBH9Ee9x4zwfknCEQ9Z9pBO/qM7/1vQ0Duv/pX/yK82biCqxyTayhBrfwwbIfnGzWgNqph1paVWgXfeaKDhhMzTVPJ2ERt+1AkhkrgQNMONiMNlng6wmRzenp87gJltyj60oPuCcmJHEx0YfOlyeaQvM2rI0ImH63wGO1rFMSABXBHszkewZ92TCSCSuoAPi5/j0BnkwGtsDG3dAXeZ4WzUKjFg5jhdSNNMdiMo8wLKNflatCB89bn90azCzTYCm54dCQdIe1wL3BdQih4x6ynpaD1PJjEQalRVPGO8G8CAvAbONcLqgl655Jx0pNwEIdKwzBAiMnrSJ4HkKI73EvejhzStJHHJxlssq93hwCrk8WN2F0hEMTZp0o67Kj5C5ZkEwnUisj0d/WctvkYIXpXm7bOpYE6+IZwUtWmElxwpRkrKdapMwE8P11nIn1WB2NpPAEWdG5govcoQ8++Dn3zfr+hz9Y4poNYsSCXgUkWBOW0unQmPd8Dz13BBSKFXc6LXWcta/3wd9IDCYA4C6pfqY8Kw/XAQPd27qOVvIDPxT459ncYM/WPCkS089EL7yjkViUwnyIkBsBhdVrS86KbcqZ4B0UDfmJov23/u+GNXn7R1d/ZXmYmstgqo1Ed+4SJqbDjyZntKSYgIJNtGQiDmFsMlmbR2JA0sINLUWtVCyx4lbW0ram4iqmJihZxtGycak48E61R4iNxRChshpNFGGW5+KiMfnxoZO4iEYEQ3ASmw9bxh1z7xzkYRIz4eA+FnLp5bQOUJYZy9zWsMohMaNwqCe/hyiOmXYwNK9B2FoFjUFsred0ap1s2o8rg68PPWpVck+uTeJiWww75whsQrgXuA8PQEHy+kHpXho/mgTXavgOQuwhqFB1LpcFViwThNJ1IjpSNADD9d0r9HPIkmNVbCnDAqI4fJhx00SLZvi3cV4F9nUVnvIaz88edw3BSpJtX2usz9RkWZdnTO4Nn2kOViNUtQ6hEZG7htXXLe/gjLVzsp7U7zXVJYJE3K3nZO5cXOR6EtDAfZ0kfPhBKdcKbUZ6uwjY/TV/gimmn3dhjbqB5bFGQc33+rALkfV3WsOgIOhyUGHTDhSJ+CXXzJFvn90M3sA6yth5dYsQz74QoPWd/7NhQPfXriglYA6hSxBmAZEd9K85tLa6/+DRMr8DDZnWJCtNES2bNqVOsbdAEQVwl3y4FDFw0WoYlOseygqhBq09eJwZ6zQBtQaV8OioZLtvmMYIDn9/0uQHI2okASGIprLVoZA8PxVAzuEZLVPBlo6CfC7MyP14bRmyd9lFonRJJg1QyqdhQIRPrb57DAOY5DjuiZWShv6Ti0TkC5q5hSwHlFHfMbNpUZuWusGYvB69f1W5Sjwzbhaf5fstW+C5nTPEYWUm3wicCu62Vcm4o5S4JD0jgh16RKPTnSDlEynCTWtWipP7eoUEFlIsp+B00At6cw3ow/MUaI7rmjpAfrgXbvr7779vet66ddt7Eze4XUpjdfRgFvfx3o8yqqJaf6/X4D48/3vvvWvr9yfq3tj7G6ejmHkKeFNs3X5UmXzS3KngibHyVoIwFsmFC7JCtU4aqCH8yPci+GKBPgoWqxYcySpYr6/3Eivty+fJVJ/e4XrG5BAFg+XZwcnYF4QprqhbNIMLTstqQPwYAyTjhnbxBibFZbK7cdOIYLdMxzWayhA/07K++7sbBnT/w6u/bGY3SAaWogU6dd6uR354j3KLTuSwa8Im6Hc93J7vJMXdQk3XhXgQ8okiOoR72yDfIKQIFgZI7yMLR2/9WFe8BqHH5K7bxgfQejwDLTSWNUJ6A0bhWmifamfebyuPaOBVMt6yWHXA7uZpQQgK9ek53ggUy3KF/oCcPGenTzS3J9oqLkqZPIcvbm9quKcwUvTCijxRpM7tL8DGXCsmdpZAd7N90QyXdRldMfNHOPv6TrOo+xUB0Oge7xc0thU2AoLPQD9oRTg5mGIsG+7tpn7j5tb6MZMP5sG+OzWkUaJRDly3/MC1G20DvPbQR30fd5L9aOTIAmuwLuNwYxHVeoMuLj+RAuCZugbex/Xm+bAWOiqp1g8C0i7U1E/W8inOlrB6WuCa5/R/BcjbT5t7AzqTeEiqDPvzUj2NziVEiIxiKXnk0pr1XiEGnlOhlNMQzK4dQ21BIrCcQxV31iOcRtnUvSPfib0nibb1i/YeAL5nj4onOa3Gij9CCro78B/rIcpc7xtgl1B6DD52/mLx3d/fsCZvXzvBfQsQHOmdA1Xg2niGExxXTfQ5uGjIdSaHAVOtTB5LOgIyZ55CXsQMGgp6uYeOozyxBupeFQBtfyMIyzUsEKaroH19/tM17HrpudsAK1oq+EgZrfU/3sTRtmxMw9q4TxyUdswsiMo9iUw9ZXz4CLDgbWnvstLWiYp4GocxkroviWSWSdK7KNnfl9W8Da2XQlUa3ckNlsnfhm7klyBARdwIC9NowsfYWbjOo8HTnpZCzSQaVrOvA/wFSrl+hWm1tQ8mz4EbMdanrdQJANSCaRAEui4TZEVn3FAWCmZCLlTaZMyhwFXQNe2mYQHoPslJigCMW9fIWtxsDngFFNdp9woEKJY1rh34GMrRAn72tEGFHPxYC62dg57tadQcNPgowPMqqgevgPtAI9ZSfLVVAE3EPdchdgdIDv2kBaA8aqXAh3brsGJpaQx4D+M70hgBgYvH+okUGmCXoON+OT+CGBxICfbJn1ak+gfXBKS20p9rrWCTKVRH+FQAai/Z/3Ot0xYsnobep0snz39fCZanosW3v/8fRmy+/scbi7599fiXTCh+iyk1O5aFr7Kd46oFfEyj+4bXYWQYDgLVHQrTyIXBZcJ/tuuSVACwDSS4nRmDcAnZA9IBBLY+C9pzYHmOR3InjEkseyetolEwJ4xwqKGJMG0LN9NEaxVly+FKbRnhaZgexuB+FsKTBVw86pUY3KMLC0qOZdicElsrXH9qBavdoBGZu5988omFpkFjPTeH61wzbRB4rtPikIeLw4ATPCDkS7Vamrylq0Ejo3EdQzdISVKr2RDrUTlXPEMTQauda0muuzzc0G5PrVoLvlhZXv8IdwtBh7N3LXwICOB6WfgPDrdMwkTgD15XF6/KxcIb5TCgMK+nE0NcF/OfaHRDWdU8P3lFvu5YcF7rHEr3fprI3LoLyDWLI3Ud0NTYn65N4ifrQCi0f3dbznIf+A9lAk+sAimJ4HINP6fyXRhZHkwpMELKm4L5Nb/vuRTavvBIyFtBHGt31y1dIDaFwY4CSiglJeb11IJYsMlpY588SWUsH6CCdbwxI7uSMuFBDiOY6CAA2H1f7Y4L0/h59TnX2umMfPPDDRNK/+D4l5da0hnTRIDEOBxSdwyYSbB7Ip6jNm6/MRnUuHGjoeNT54Al9yRS2QIPl2CAZ+7BCTKw2IOgzwFwe1AjNUbOmk7kwcyA1piD6e8MkzgJzq5LBky215EtI7AJPQOMzcZgndQtJW+K1x1q108tD5vTk3WM9cPnAOfZzM40a0uJCOIja9cHCGiuhdDTfwe4TWJAF5uOq+UGebi3bu2SXkVpGUJyaYS5p+wihACNVVd2UUI2kSBcv5R2OMRLqYLMedphXFCiHHkp0AEGr4IJDjRpHjYekzaQw5Sm9837ae1dExSPGb8t+txWoh5hepJfPdIJS5fnAYNiXxpm58DYLV7hZR25BTCOsON99w0f4BgBDT+Rh2XhDO30QWrGOiSRyFBz5V4pyog9z2c4mLYRh/eWgnSEaot2EQKXxMdgPuY/r15N/cYlYrCksSXx25PdtAy2qIduIwh0Ezfsf67nP6PYGp5CEQw2xzodYp9pKtASAXiqdBIKylEUd2V5GU6Y+zvvzhHKwBMv1ZnTU3lQ0GBbo6j3Dhkplu4I0NBj1UXPWlTLCSl6D56A/z/99FPfK05pXMYK5VZhNKctqRbni+/+4X/0Z3/6541ZSl9TmQmLXJ9U6o2b0T8QBUKQ47Ke0Vt3q4teHgZycibqYjBNzFC3wbiVy1nSnqMYk12y0boOw4ov0qws+TE0PEtELYyIKR/tOhnjtkT2FlcFCmKF2Dphw32fTEntJAoD37irc5D6jMUiKuSai4NAdLtW4Qocoo7nqR+Pz++WLlwT18WHK5ZgwiISAObzmSmm53EfcB1oru2kTmrErFEjqF1K8kKlEDffNfMzTTXrCD1rkXlCCeUqgA2Da9hysAmfdr8BPjMOPGmM0+RM9/E4H1l1n9+N62XhQL2hmuWhhJg1zyBQd7kk34jkRfr8kJkPbd2zl7Ul+bETapsEW8ua5025SLAOAiWNIDYB0opEdEOYa+KTaYZFnaM1wopkSgl1u0qNkE7AwAd1Zs3Bi+w91vCR7gVoD/BdnuDPDIlIXRpu2P61y7ak2LtD1jlK1AJ1noc/7XSSnEhkTjzHY1LugULF7UtqSSoYDpRtD4GqHJrWERA64Drv7zCO2y4aU2Wi3KAZeYF2l70Hqk/UftDPHUVIraTz3caS9WPpM5nksyqmb5CiOBTJvsEHqRSIHbFxc9++quib68zElJ280Qbq3kUtAJ+5NU7VhtXyBQ6z0al/Y6Ft+cn3Ynbnp1muTRMwLqD/rEX431hCBXbjcsRa4fpYcPTiZvPbbS9uma4w0Zyl1ra53BaiE9ngCfV6onQ8URiADUV782t8x+1aXQhjs9qTckfA1rVJLhCJd1xzejovhZKJ5wp/t/7VQbKVIKY3FoQ2nlwdklWxRNCoYCBmSP0H3YNbzGy5RlCGaaEb9WwWfHrWTs2ti9d8G8BaLNG7Ej7rOKAxRPeMCpBurA3LDQyESKD2g0S81iBaMxOcIKkUAcxAgHHHOJR8H4vUjet92HYMFKMkrChMqCgcaOgcr4mAWalxbz7DegwS5vr+8XvCPUVn9v25cJ1ig6zDwhVca9p/lFf2dY1iR3y+2Bk0hudYu8F9FJvWt88oeU6r/mfhKuGBFexODXr/vXdvSvidukids2ELMgfFUUgPXHDmvJYrKeb7jJDsve1VzHlxxFbi3XCGvYxYaghugkQ0VqQjhBUNHgE4pEH6YJtNqagnEqtx8rFY4dzblt2a8k+CaVrzfGvTugR85dIvDvo/DAnegzUyfY0Cssr/b70XIUvExBC2LU3tywKmRWkvw5olPp93foRLWBLJIanS/u0IowokvoMmdVsQEY/CSa4ZwDrTMzisnbLaJDeyltcZzz7/uDDV3vzJFBVGKvG8YGNez7is3XCDjbb6Jmtbh8e9mwfn8Dmxy5JaPkfAxkVA28Pc/JzBIFof2dwU6V7an4iXmNFdFqEnjKPv2CKZUg9Fnn1oLKAcyk3ELXRAyye9wvNQR7BfUQoBFl3xPltU+pSnjYjOAMX8tFqeaI9b0yIIdf2O0D5Wfx/rWgkdLGRnWkN7rCu5lI7sMDhAa0trjB1rbw6wC3c5AEM7W45zcI1ZOuKayv0qAwvKcZdcl6VQtUPi4yLZ4tV+M6Tx5KpKiKSQGFXUouZYgrGK/dijnIzDOX+qvYWS7MoPNOXvjZK6FGPcJ9b3ngp2oSMWluky2NSuKnJfTmvfdr6MoI9yc16QLTC2NZ1XEyxKx4vyTQUUQunGzROvj+Zw7HvGd2uijZQV63xE9wBoONbd0k0egdeSJs6sZ+pZscVa6gxA5xIOltq1twri25s2YunvXPpySggmE7qJXn3wtps4EjN6aqtdowDGP+sHWkQ6D6gN4QZraLuRaA9Cz2HYmwI3YUBmjzUVoRm/Ztznq/ymdU3XUH+aXOkg1NKCw7HWpLHI86ABGAwGU1hL6d50s2z3SpvN8x0LCDS0hXGEZ7UQh7khc0RGMRi+QxTDGk6H6bJwhGNlbt8VJkN9mBnaGJLuK9QigCmCKDP0yLSG+e1mDgNfEJ+nrixWYIBMpVaIQcluJ30Dy4BrI/SIbiaqk7bAVricDHZrfKBzEYjXW7LTiNF6G12XhMgSMhCPoKSR3zhRHLZrl68K61KAgBIPXbjjtXBjXes21lBdTB8MC/ZEd3mmAtt8tn2p+YyHYiKEsRJcKoS7vCpLYp8IxRsbnBrF6MZYHsFSIpSSTEmwYFVCVau5ljT3eu+993zPu0qNMJg8uFvxVQuUsTJs+TJYCgtyLLi6l7HoA0PUfUZW8bl+FiyLNWQMWLq9vlTfbayvM+2fp61wDsd6xFJ0kTVrA6TX9RtUcDBKewWN+qxginUJORNxI9M/qj8oRureeAbOMoLzO9/79z/zLL8xTOlXJZSQtJHg58tkLRi+c6Jgnos6xEkCCxOsl6TUjIzpmAiZkxCn3S1f8XwzCQgI7porvcahXDLK5PFUAHDNdqUkCzr3WA/t5zn4PNgJLh1tUuqeWKghfMbUzeFsy4lYELZFBvphszD9nfiog50MW3U/YOTxWI/QJ613ZdHoNRIBocMffv8HPsBoeSJIWEwGS3lmsCNMbxIwOZRnsSJsYcgS8QHRMwboFrCNEND7Z2IYol24jfepcEcA4D7px616xdTkaMXVCRaUgzEZ8vr7uguc/uOrySMWAmNRGPRvBIwkUYSPFAXC8rbcMSxQY1ooF9EUaBdsAkuJ61Q4B9NIJJMft+YdAb+yFDJEsUoD9w4hStdMaAt/1GV+OWPh2S3W79A+1iGhfIIPWhP3xgXjYGKlsab+ZmhDInWUDvEZprOkvQuYUCyZ4IO0+5gUAXBN+EV7g6to7IZD7vVjsATL6RDWJTeNO8XaOOzgSrbWsDC1NiKLPMtHH/3Ia0gAhSTJjjvSuXIBeBJtWwtoxYBn4bKjYEJN/2CNRPNC6waUFm62B//8+OMfW9kXR7KVrJ+C3Dzr73z/P/m1n/55Y0LpK0e/aIZu7ZCPKgLBhz31XGbuoD5LRu8C1g8Cn6UViMOv2sg2KOM6bKjHJU0eBvVa0S3Vc8nF4XrFHBKxae5U+uyAHaA9YSwfBnKmwBQooBRTQuwKpuRDJcxqd8DRBoDStHZI/kcyYesmsdaWQCCxELLM3oIB3f4CN2ZCr56Ey0FCkw7QbcAXDei6Pwl7wrxalzE0LAZ5D01hSOQydHH/JjEYgtV9zXVfSko4iJTc2OrBddNeQRO7Kwh9/enaudHSsWLXOwbE/YygaB/1EB6l867qpaDjp5996s8QENjHYtFmnyH4JJDSjC8Rt+I+uKgMKC1W4TSJEYzGh5D2cw+s5htKEGXP2q/L7oTuc1kN5CzMJPxd8I1rNxFPXJpiMgh1u0aOTmbvipdUsTkXTBFRhBTXh+9OVRKCwoFvoCnNBTOYMcWvHorg54yQgpau+bSFk1bB3nOeCYEf+9nPgMUB3d3Fgb3Rs4MFIWhfKvXjs89ur9x99kDvoUgaJIpgoAtGQhDFlYzxYyhwfwdEYq1xbz63HCM/7tsXvvAFnwkib8HZkpRsIa/v8qyFOCxsx/pPDtT54t/84D9vmFC6+GVrCggWRRvBUDCO15ZztQiXx1RaliSwIU0jyOKZXvJ6NTsEMRPpe44m6CdTZYs9xKUoeJde2jBUwqhoHTYvzb+SNrDK2G5yZ1pf1FReFl5OqUMT7eJ+xaXsZ8skhFXRYIDorPPMAxYzPIF/V/MvXcwB0p9iYXHoB4zd0/M6oxdAVy1RLTRwm0SHw13mfcl8B7xG64kWl5T3BYPfvSegVvSsRVoXyBE0DutgcmUsRxIBcnnfeFbAWScrElwYhcL3OJR7yptxd8tJ0OT9lAztuFzCHQ/J+HVahK4h7IQM81gp05yMhEBbbbh3iQqV6e1ezbSNYjVsN64Eloqb0Ok+tnz0zFY6bsIWVxPB43IP9kZrQSgtw+i46PoeVgPrcfM2rZ3D6EAN1ozo/cEHH1iwuXgbjEYDHOHvRJuaER7zOMJzMuz5uwW83pmgiTPP5VaTHpDAP18j2JJ2Iigr9vjOndvmDXc4GIVQTCnCALw1rXkqUIt/7YiGWErnoquFvghGQbT33khDngnBdE0CnB/jRmOV2rIffKzjxRMUyuw+8/EaL9hiGrc+5sCFzYu+/b3DX4ig4dC5NCIApA8UB0ZMRqQK7cMhgsBIWPALhFWmbQ74bfMx4WhjKNWYCCM2bA4xhHV/GawlXBUOou4Lg0NgA9x6L2n9hE5TZ9WaHqflj4BcYkxm9QCY/DSq01IHFuPaMW3UFYGl+Opta+vDzTOBRSxxmLT/TQ/n2HRlYltAeskN58CWAL+HaWHxI/KNqEgHnCZTgHvrwDNx9+jgWPPEEAxU2asDwFTg8/StvOdZ9gT2to7MgtTgaTLcl9bDCLvmzOD+AThzbXJwasXy3Owhz7OeLsF9XCoiBkZo1Xo5x20aSwmh5xyiwQUJme/peu4J5eLUtnHJ4b5586bbyRIxatDBB4Nkwunn5PtgCazhTxZ67DECD6GEType4oDyfJ55K7ojJLHowLbYU3qK11LyeoZWS14j3D6WFfRt5wtHUHmdtSGctUluGuh0gxFMWPfa/3eE4b06U/Grhypg6mJB5dCzFlrPxjqNUgiWBdwweXqjyHmvAqJCyUQQgIhQIpAA09F+2Pw/rYCxtDkb76umD2sTd75nqMqoQQGE4nO5l/zU46kgSk+xVWFznvnCYuOA7q9e+iVvWgdLOsN1gDwWgHkNsR+qiRmCq8xZgI/Fl/nDhGlPYbxm8IQe+jJNcoL2LRw4jGy2ramxouqHV/tBuOIf1Ta1IlYWHVGoWD9tvgaGheBZz/JtkqXzpGx2N2+Hgx8tbD1qc56C2eZ0tNwj+gWXjzXgjtIWhBFUMBWMfY1uinrNwK8jc9F6BiYfz+QOPqv3nG6gQ+aqfEBmAFBcpcGb4qIkybLAJTQAL0DAdKoJn0NguXmafpp3FAGd6FSFepRGXKwKtB5iuyBkImOBkaxJWoKwI4e6wXB0HSwpXEh4IsNDVwWgpj+KSd+vgugBaelH25d0gCUuo5vbDdC/hwss+u/L4jyRkLUCIXQvofbUo4UQWglAoNQauue67W9d144Bjhz8Khxc5DRmS91h3FJZePrY++++54Z7n31+R2tOlwnocU1RTZlo6kekXKuLOvQSIoEYMoXGShmXyNZfcE8GoxKgaeSveCa0qJXoom1HeWUR6vtOLhWjsLfwLfiXWy2D/enaL7R2AimcmXZN4BkNY9iyT6oGj3J+4gAADGdJREFUOf5156tkORMe8aV9Q5lmFBeGw87idzYtefLvH/xVZQUrqfGK+u68UH0aCWQUoYL1k1ODgIEQMjFdJT4ugZu52/KZUDbEEZFfyjS4oN89fGgxP5jLyc0bi8cixH1lIR9os14purOPWyOD/AVh+2EQcniCWUgIYZLTDkQbvyctUuyprhPPAcHR8NTykN38WHVJdi30yACG+8qIfchAwcm6PZe2OzBeorVxX3CAwSgMXGJqYyF4w8jPYlBgPPm4AFHufIYETvomP3v2ZPH5w3uL3WMVAmsOGlEznA9HpsiQFz0JEuyTUImlwjNMMiiCyrid1ujpJMa6Eut6ob0gyuYODfeZpKEDhElPJrNot6tfA6BEHXk2/ZdK8Qgxd8EkuxxMjmxoFLJBZJtHZtuEq+NWYxG446T26yl016uXr5xoj/edqMe1o5UNq/vwsTcvRZ9ndDeEflxHB+xA8XX35T7XaxouQJYeRazUtlXoQXy7JsBueg6iYPfuf64BpVqrvsdI8H0Etq716rncXfAzEv8UBba7qPs4kucuCIMLIRRwP/U5KwCy8nV9DvIebYjp3SRego+JisJ3JGE+Ee4k29z7hCB+rL3A7WumO1jPK2Ng8DhthYm2avkS2OQsHZKo//Sx/lT9HhkectHPtH97uxnhZStb/1nZWmXEKmd/sfx+cu/OYhdFPe+ea2+faX2N6GI1ukukzkuy2lNycgjv6L9G4oo97Rkj1iAJCpJx7Qi86MbghyicW598Gvde55WeFxuHKf3dXeUpkWJ/UQJFJ4pks32tYd82LOn8CA3yblKM2ipwh2RN3GAmhGrd7F29pV9KQ+QaAMwinJjgCTkhpOCL2YRiKO+JZu2qUiYpjRYeuhiCBIHCYSIp8BUMIGIe6FoczoLnaIZqYUx5BAT5HI+V5KGl6L5idJhQ331Ovh/PKYbQ/IvFzhldIvWeS1hYIq5rfHe7anoQg61oO/I65PYcHTG5l7HcT1LygjCRwEMUoOVgFjobQbMDrY98bgT5q3FHAI7hYp6LQ7zEZ2BSLA89v6fGjMuVtrA6KEz+1SF89BAAH6Ac8JPIHUmZ3Bs8h7vpOsBLuCQjMGw1SAHw3iuBrvtYUlgGemrAa7fgReBLEN4Ulnak/bujmjZchmc6kK5TtDAO7mABZquD9WNhmIpSHLKoSHPAjdW/L++K2jrkpES8eKHv64C+FLpPxApL64hCbgaHYkViBYJj6arHssgfSbjjqsmZ18FPDy3ZjhKmEtisVe2JX1xID6pLuo/dUYaFki4B8M6G64fGdwgmrnmqZz17IuuIgw399N6XvvSXF59olPgd9VVXEYf2REJODoLbJYtHXbaj5VN4awFiYaF1Y5UhzIVnPeN86M8zKaV9fe7C2dPFkdby8LEEwkXqNXXfFw+dVf5zitIS7v/4xx/bGrKFp/3hvDxlCKr4fI9rj+blPL7Q/bHWgAF2FLFFqb3YZ4Ck9gyXG3cYOILUFuCPMRgQQCfkw8kq+lyK+iHdJqHwuNwozee09UGZSfghtP/dR/9tROXrf7y56NuO8pTE6K9EkR0xI8KCg3uAtkIi46LgeriU4HxxQ6YlWA8FsvafOXzaqLRDkBuiw0OuEj46hHaeD4dehxj+3tEBUedrJ7UhBM/IChZwaH9crx/qdNGp8J5M14MrauqPUNJznNDSU8SkZIB0A0dX3Aa06QJiZj0/AsBWiTQiAPDukfx+tLpucFECA6vrpTYzsHBC89gfV5VSQJ4HBcH0NwowL0bhedRy1v2+seAMJJOhDchLvyRpLyXUPZMgu8RB0gM7SqR70BYCoYxm29V9Ty6qEZu+n84GSZPg5+BShNItdSZ090lcILhn3EEEA4H4DErAwuDbRJAA+ZEZ00JGByFJqjMZhW+RoYx7IppdxxWSK0ZNG5ZoWtxKGWFBYGXoT09FMX5OmoKsEV2fbHB+0oEyQgnL5UDfOSX7QZYfTTJ29fqRrIMLEqg3r2lqy30Jcexl8RZZxhwghNJTpQB0nTzHM0Lseo7TZ4T05RLJajkXLYHu9kXDHVlKuxx83efsXLyC4kTQeY+yJ7QuRgDHvVdLZ7nQf+79P7/43kcfLp5KmeixFhfpIkHyJhYfQlk8iVAi4nl0QSkv8IX40gpRa3ExNC6sD7Tek5W7I+FzrGCLxNziXGshTH/h5eniWILlvZvXF5/dfijLK5brhZ2Z2eaBFhI+5KJZ8eldl6HEYnsu4YBA2sN6xGXUHj8HC0PtaV2XSMIUnR+yCP1QrM1eHdH/Ss8AxoQ8dhsdXe+ShCMKAIFEqVAVkFMs8IIGL8YS5Oz+24//+2YJpb/96uexDRcvXZAoxiLKpc27LED2jPa1AGdigotjerpsgDIMj06KSdpKbP+d13SADmSX21USoTERqc9CQHGdYzALkQH3jA3BUvIB0ffep95LhLtF6FbvnUpDHvpg1fANgMe12ritI2tOdT2JAFtEaDcIDtMRlsdwvqTrXD++snio53/KgUPQ4jrioiJo9GyOPmIjYDnh5hCBs6eCa4WCmQzlBL702rSykPC5pHXtiGbXTq4v7kt4PpfgwspEvuxLMl8Ha9J1ycvBrWsDeLAw/l1czfiH9sNRF9rdctxkIaDduOcOFqEFluiK4uA5HI6nz8+hwW5M9wdyl7GWWBCC8oh+WboAQw5cR+eyBWlpXAxd+zmtR7AUkX06CKzZ/hUH3wBpquSp1UIo3dDrZ7r5AymxV3arpCi02yfHh7K+biw+/uTO4rEOqJtD6NcWB5amMetgOliF5DshoM9OiUrCK3LxUQb6u2yjxa6E0kV9f/9Q7rLoSCrChQvsC/lH1wwKZ9ZcasqIVTjRVdd+JIHH+nCd+fWBFO2eid6kPFzASqE3/FPsPZSB+FWvF4tCw0KBA4IhuvA1keS6rPbbj3UGZC2dPpfVKWv5oqyYa1fVluae0jd2FD3DNdXGO++KgMdEG61Ex+VysiYk0TUjlBLh8757+oYUt2YZnshCPNA/7+oeuPBeiz53IrCfvQbsf+LuGMmJuyRljTUGT3FGuV7z//ieMV8saZ1PaPPtj/7rZgmlXz3/K9IYchfEUKTQ74iIJwdK9LqivBI1ZnuK345vD4CG+W/LxKc2UnsspRxiNhWfSEwhauPKGLfRS2dYDTp8x/r8Tc0po03ED299unhCVImwrShnANWYFNpCZqZugXmJ1C9g12hbSk7SIMulHsYnpNG0rVhECDKY8r58fcxUNNSxNveyfh/K3H082b8Gq5tfYxcuLpUrswezcZMVbSBugV0HejmJVhYEEhBMQuXgHqHd9Zmf/9KXFj/6yceLW4/u64Al/HYuk+JQ934+grAN1YjKwTTGPwBdyWvCbBeQYJCZXB0OmUS2mQgLC/eR/CaAVvbEkST2B6GUbGgmCz8SMAtO9QLrkAMoIZn74b7GZYWe4DJ1BxAOT50c6NEFFk48IIIaoYeVxNafS0B9WYIH/Od7P/lscUEu7jMJj8uSHmdPH/kwSlYtDo5O5KJIW2MRIxzJf9N+tUsDuUngKp75JqHkRm4cakSEnvlQB/5QlsiNy+r0eHR1cefBEwkxKvY1klsKA/cIy/mB0kTossAPbXLYD+gqFMv8yGoc1rdSQUridqpDKcKJ6OMOqmwOsGh5RgQLbAxWRxCgBMW7f+Fof3FTpTwf3rq3+Fxu1RmWlCTKqxf0gpLFrNcOjzVvT/d8KqvKQSSSYrW/VBYAB7iFiHOEdJaIOutJEEiGLhBUuqd7LOlzhwowfFFY0DVZZ//jxz/0+TIyhfuHVas9Jo0EZQP/8xateNmvRAIRztYy8SpsWBvws0eBg//bP/wvmyWUfubTbF/cUmBLgbeeAm8MU3rrKb8lwJYCWwpsLaUtD2wpsKXA5lNgaylt/h5tn3BLgbeKAluh9FZt93axWwpsPgW2Qmnz92j7hFsKvFUU+FMXSv8/an7961//Z3ov5cfbny0FthTYUuCPQAGlNfyvb3zjG+4St8ok/CNc4Gd9dCuU/pgE3H59S4G3mAJbofQWb/526VsKbCIFtkJpE3dl+0xbCrzFFNgKpbd487dL31JgEymwFUqbuCvbZ9pS4C2mwFYovcWbv136lgKbSIGtUNrEXdk+05YCbzEFtkLpLd787dK3FNhECvxpCaWvbeJit8+0pcCWAn82KKBcR0+z/BNLnvyzseztU24psKXAplNgK5Q2fYe2z7elwFtGgf8HoQ5uiCJHjvkAAAAASUVORK5CYII="/>
          <p:cNvSpPr>
            <a:spLocks noChangeAspect="1" noChangeArrowheads="1"/>
          </p:cNvSpPr>
          <p:nvPr/>
        </p:nvSpPr>
        <p:spPr bwMode="auto">
          <a:xfrm>
            <a:off x="612775" y="-403225"/>
            <a:ext cx="24479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data:image/png;base64,iVBORw0KGgoAAAANSUhEUgAAASUAAADhCAYAAACOaaNhAAAAAXNSR0IArs4c6QAAIABJREFUeF7svXeYpWWV7r2qau/ae1fOVR2rOieggQYkZwMqoIIJFBkMg8cZ4zgYxsEwZkTENM6Mc8wedUZURJQo0OQm0znn7so57FTf717P+1Y36Hxn5rrOdVl/VGFZXbt2eN8n3Gute91rPSU28zUzAjMjMDMC02gESqbRtcxcyswIzIzAzAjYDCjNLIKZEZgZgWk1AjOgNK2mY+ZiZkZgZgRmQGlmDcyMwMwITKsRmAGlaTUdMxczMwIzIzADSjNrYGYEZkZgWo3ADChNq+mYuZiZEZgZgRlQmlkDMyMwMwLTagRmQGlaTcfMxcyMwMwIzIDSzBqYGYGZEZhWIzADStNqOmYuZmYEZkbgfwxKuVe2Tc4M28wIzIzAzAj8d0cg+btD/yOc+R89WRcxA0r/3amYed7MCMyMgEZgBpRm1sHMCMyMwLQagRlQmlbTMXMxMyMwMwIzoDSzBmZGYGYEptUIzIDStJqOmYuZGYGZEfiLgdK9b/yg1Tc0mE2WWnd3j42NjtvOXbutv3/QVixfYfl80foHB6y5scWqqiptcLDPSkvNZs1utuJk3rITE1ZWlrDy8pQlkuVWnkpbrlCww52d3vRp7ty5vEfe/55MJqxYLFqyvNzyhXGbLMlZKpWy6tpaKykps2w2b1ZSaolE0n/yfzxeav5fqf4+Eb1XOY+X8FipTU5OWoHPy+XyVpHO+LXosfLypL8ml8v577qGAt9KQZaU8d68tpTPLOEnn+Kfoy8uj8dLuDf+bQUrcI/8g2tPWjKR4t8lNjo6ZpnyjF9znvfv7++x2oaMJUvTNtA/Zi1N87jWEkumq2zjtq3WNKvNWue0WXnauNYirx/lOsusoiJj27fvst27d/M+jCX3v3nzZh+j9nlzbWxs1H/P5bO8Lu/3kEiU2uDQgB0+dNgKxQL3mbDcxJh1zJ1j173/vZZJJW0yn+P9S61QMmmjzM93v/c96xros7zulcecxOR1uid9lZRwgz4GIX8yOanf9XOSb/7CYJRp0vlKML4Jrn3pkiW2ZvVqq8xkGCuepOcyUCOjw/bjH/3IRkaG/ZpHRkfMuK8C9zeRzfp60sKY5P801gW9NlwEb1HwbxZG+C5JsqYy1t6x0NrnL7TjVp9ovX19Nj4yaOecdgJjkbChoUHr6++zCe5TY6M1WlKq9yr6WrDJMhtj3dQ01lumusoKZfyNvxe5gknuS3Ot6ynRx/K77jksEq2DcM9Hf+ku4+fo3/4/v/foPqIfRca5WBqeq1HVe2udlfHZet8yvsPH8P+FHGNTYp///Fdsx65dPJJnOCZ4UcFKi8xZIcEcJNgzBRsdG7bm5gara6ixvr5uq6xM2+mnn2ZnnXU285ny9ZVM1rKezH7y05/Yk089ZQPs33L2mdb6OGNRzrwXGPz+/gEf/0OnVvzJfeqBz55y7Yf/7B+OepC1uv3Tn/70LT6F/7cnv/jv/1X2be2Vfwco1DlojI6McaFDLJyC7d6z19raZll9fSOP9fsNVzPhZYkSNvqYVVSyQRk+AYPf7NiEg0BtXZ2NTYw72GiRC7Q0IOUA0dDQkC+kqspK3/C5woQ/L1NR5SA0kc35ezkoAURaqHp/pjC8F4taGzHJ3/1zBR4MrkBJGzYJKGrTaIHofrSRNJECDl8c0fNzbBZfIlocbLBEIoCcJrRY0FIR0PEubNbJUr4FSlx3oqzcQUnAXc5r9DqB3p49O62mJmVtLbNtaGDCGupn8b4Zy7Ognt2w0UrTKVt+zEprbKlkQbIGWaBFLZ7yMp4/5sZg3RNP2o7tO21gYNBBq6vzkC/YHKtLYK4JPwJOOX98YpyFK0Ap5m3+rFn2kQ++z2oqM6zxLPPEoufDRnjOd7/3v21fJyAGUJWxKUv5mUphQLQ4GR9jAwU80pho2GNwCpvONxXXq8c19kVeU888X3rRRVZZUeHApScKCEYBpe9//3s2NDzsADMyAiixngRKWcZKYzzpABQMgODPN7l/Jr/xHpMCJEeKBPeRttmz59m8ue127OoTrLe334q5cTv/zJMYf8ZveIjN2eugJCCuqEj72hBQam6BAZtgrGqbGixTAyjxtkWBVgQoAQ/5XfPuAKPPPzIGfwJKEYj6Nfs9H3lGNGz+gOMqSziAUbhH2QM9R4Dk18YvPq/j4zY8krNPffoLtnffPpY+YITBFnSWsd5Ki+VWOlluE8zrRHbUqqozgLX23IjNntNqF1xwvp122ukOwlq3ZhUYYLObvnYzILfD94gb3wiUtAfT6bSN8bm5XME2Lmcd/ZkvQOlT/zec4b2f+X8OSo9f81FAodJSXKQWSefhLgeIklJuUIuGQdVCFFCl0uVsdAN5e62yKu0AUwnACIw6O7vY/CxWLFKaTTjODVdXV/uiHwek3EowEQIh/a2issLK3HMC2PR4usIXkkDEvZ3IcpfxGfJIJrk4AYC+9LlunTXZEShp4Bl6v1YNfibD9fE++uzsRNbXuIBR16NveUK+YBwEASXeyzdMtCAFREWBkr55TN5BKZtEKy2P5RdUZrhmXe/zzz2Dl1Zqs1rmsGHLbFbbfO6z2jp7Buyhx9bZomXLbE7HfGub08C96TNZbngM2jz6YHDWnn9+iz1w/1rbtXM31nCMxybYaOO+8PVT4J7HospbzLE43Ttks2njJwGatsZG++iH3m+tbL58dtyBp4RrHnFP6X/bzv37HBz9I/l83Y82dbDW8l586/i9+nWF0Z0CpcjBshTAr82UZh4vu/hiDBUGJdp0uhZd33e/+1086gEHOwHsJOMlwxBAKaCce0oRMDlAaIMKHOONrh3NvJdiCJpbZ9vsWXNs1TGrASCsfpnZBWedHDylKVDinrmvcsBW4OSwpvsAHfC/rL6l2SoAJZkjbIWvn+DdyHORceNx9wwdmQJQRWB79MYMD4Xnxf+Ovfb4eQ7qfo/hvabGMQJ4N6iRX+FQnCtijMbs45/4NBFGF0Csd9KeKRqwDDAJlFI2gpdUKOa4R7ymPMa+nDUHKL3m0kvxIle78dReKRZTGM6cffJTn2KvDvqYyDNShKC1pbVTgTEp84ikxB6f0zO9QOmZa//BvaBSRqKUixQolQNQSWINWfQcYJTPYvFYXAoVSnBJi1jm2toqt8bjWGIBgaxbT3cv4JK0lpYmt+K1hGWDDErYeEX+lrJhLGhjQyOfBbBEYZlbYDwbWQJfJgIhfmpjJcpCKCdPqMju1YQK3ASSIWQ4Yq0mGGyFJA5Kugf+rU0hMPPP4PfYY9JaEQjpS5/ni8MXjd5fmxJri0+vkERbJaFQEasVzJ9+lvAZhGxc35NPPIZxy1lVRbVVZGps4YKlgGKt9Q4M25333m+thLBnnnuuZaoA5kRsWn3V+rdA6fHHn7G1DzxkhwjLBgaGCAM7GdvRAKCMty8qNq2uRxvcQzlAvcDnlvF4LYvsOjylRe3zPJwLjoZCl5z94Mc/so3bt1mR35N8a1x1j+6BafO5h3Jkk01dYWTJfYP7dQqgJ30sZGmvuPxyq8XwhNBX66KA9R21f/nOdzykEkiMsQlK3AMFsLhuGT65i7GnFIdvPt/+NroWXZNugA1JyNwIddAKMK1YeYyHHDWELOefdUrwlPC+j3hKGl9eIwMil9TfjvvijZtmtQJK1Zbn/RXWevjmkKTvEn98KjT7s1s0PBg8pBf+PBqUXgDofrPR+ow8JXnvek4CQ+5rj//G8ZL6B8fsox/7JCAyNAVKpRhEhW8BlIg0RofYj4pIitz3AFFJlS1YMN+uuOLN1tGxAIMAHcK+nZzM2KHDPYSDn/cxF/BorWjctY81ZmH9AODs3e3Hhn3w4q+/mKf09LUfA2x0I4Qo8EE9uMf9AEltfYN7S/2EEwKdTKYC13HMN0plVQU/R+zAgf02a9ZsvufYpo1b7O6778WSltlbrniTu4yVhHuyQLuJk++//3676JWvBPQOw1nttGXLVtrSFcd4KKSBa2xucs+pANho32vFyINK4sUoDMkRuhXFEzCZWnR6/zCrwdIJiLI8ptfoeQoBtTD1fr6IwkoKPFS0GLSZQqgSFoov4MhyCmQVurEa2JARf4Xvr/DOuSge07jJU3zy8cctNzwIKFUBVNUOStU1DTY6nrff3XE3fNJ8O+X00626ToAQNm8pY6v9Nzo6Yb14VE888bRt3LjZDh44BJAP4x0N8Lycb2o9MY8/Lo7Gt5O8wvgbzktjXs59XPeB99qq5UstOz4WgAbgmSBs+snPf2brt8BNcacJwu84WtL46Pb9Pd36hyF1GPY9HY2tPwgYYbjkpWlDZeCSrrniSgclecoOl4DnBID4rW99y0EpEVlmgVLw7GRYNNxHhW/ujAVPyf2n2FsJqIrxKreGhiZ4lFZbtnylW/6G2mq78OxTXwhKeIe6PuGjPKiYbywy/wLn1jmzLMPrslyjbIt7ypFHpI9mdH3daA3EX/IoX/w15T1F1x2/h3giD8ecVghrrch8CcynvC8BOwOg+RMoyFgW85OWSlTDE2bt4//wSbyhMcBC3BPxF9ek8K0kz30BSuI3s1AnwrPR0UFrgltqbW2yq656K+PTwloZZz1WOyht27bL50H87jAgVBp5xRp7hboy1m6Eue59J0NL/JmvvxgoPXr1hyAHq90bybF4erFEg8MjlgKEKnhcoPT4uids6dIltmjRAl84CTbBo48+bGvXrvXXvuY1r7P1z2+0Bx540PmN0049xVoYpEWLFgFMVfaLn/+cWHmvnXnGmdbU1GS33HILnlHGXn3xa+Gt2mztgw/a6y57naUJuSZw/91+OaUULGbwnqIFEv1Q+BFvIi0eAVOBBSHL62GZ3sIXSAhF4tcHtzy4506ie6ga4nu30NGa9NfJouItyXsK0KUwkue4AQSUsDR18HFbN22yrr17PZwrx+tctGiZ1dWRCMD5vvX3d1gDXNOc+R1WT2hVWwuAQMIPDQ0DyBN4Rl3h+2An3NRe91SHh0f5AAzAxKjfRx6iWyGvb1p+F5mszxZgpTNwW1xqFV7oNVe+2VatWMrvJVjMJFwKIMGi/M9f3WJPPPOMjXnYp6SDvE8wyz1CjU1IBGhcFC6XelgtDy0QwfpORDyINpLGTJ7oVW94I6R+s4ODe6O8XRZwuPnmm/Fe+vx9xQOKB3Duz4E0GAi9t89tQEXmLfBJERRGLoxAPGF1GEiB0vIVK3nffpuD13PBmac6APT19jjZrTBdXoivhRhsZYT4jCThS1NbiyW45rxu2RMdge+UgdN3bjLLxhUXFWgC93i4rgTetcJnGcN4jByAI45NHKfGLYeXEidVhuHR8krK6N7526AbdsVkcJVQHDIweZ4vz70UMv/YlacA4mN2/fWfdRApxZsuFjT37DWI+lKI7kKOte1mRUQ2154fB6xrSVLV2rXX/rWvwywGSAZzspi2Z55Zb9/7/vc9IunHQFRgPD18joBX9+kTxvivX4Lhm06gdP8b/wavqB6rLs5i0rp6e+0//vOXtuaUl9iKVcfYtu077NbbfgcCV9hLX3ahnXzKSfBHh+zXv77FN5G26oIFi2zfngM83u2boa62xhdjS0uL8zhbt251j0L/ltsv4jynTBsDrth29pzZ9tfvvtbJ18ifjn4GQPJEjINIWHBuwd3aRj5P9DdW1xRx6s+KLNeLQck5Ay3X2LrpZwR+gWQNYZzzSUrLyJPSe3noJo9KeCVQSllTY5Pt3rnDtj2/HgK/yj27jo5F3PtsQMHs93fea0N4TFW1DYB8FR4Ulr++zoFnEFddm6y/b9DDkh4Ib4VusmKFwjBjo2yKQrew8BWq6b7H8YSC5yRCVKa4iKdkhFOvszXHH0s4Z87/5Xhdjs1/y29+bWsffcRBSkRukjnSXYr09vdQRirErr5B5U3E4BzuO2QkAzHuRGPwlN58hc1qbYvCaYXIAUBv+trXIKR7pkBJJLlAKe9egvtwHu57CO3gFHtK/ofAt/gEMu6AUg0bTp6APCWtnfZ5c+z8M071DaXQbQjvaRwPzZMiESiFPSZQ4trZmLPJZpYB4AJmXCrnj3wc2cjywkkbYBDHnSOUJyNvwjO2/FsGQaCiMXfw5T/PfHq2OeXhtL6qyO7pMedOWes53i/mpgTio4CVEgOVGHwBkl430D/KGlqIkX/avvGN7xCx4o3CJ5YnMQrMN2jpmbcSQrj8pBJDCevu6YSvrWAtVdgKjNBVb7sKbq/aM9DywIuFlP3+93fZ//nZzxyMdK0yNvKAPbJQVODhejDM6+b1Ti9Quvfy91gaoluuXxKOZP+hQ/ab395mw/x+Gp7Nw488SjZtgsHSQplkMKrYUEMexgVeBgI5KaAZYiLhN7hhgY9AKc68efrbw79gmbSgc+NZS8MXJNggNbjV7/rrd9nCRQvdKk16miIAuVtVeT3RYMbZvtgl1hNlHR2wnCB/4VfIcIRFPvXT3z6AWwC7EN/rfiJj7ZM1Kf4M++TgpY2pLKDAyrPa3Cf3PYusVxc80GN4jb7YAKXZs+fY3Hkdnn3749pH7ZF1z1hZqgKvpgrgyjg5rFBGno6yU6Mjo27px/l9DOOgTZDPD/G8jP9doCFwkmej8akH1PZBXIu3y5KJkndaxeZ40+sutfPOPpNrFbeGdeWeFATcfscf7PY772AcwxwqzNHPeKPFTqiPAU9ROjt8yYsJ2SOFQZo3zYO8ggr+ffUb3mTz4cs0JwI3WfYC13LjjTeSUSRhwmyIjNdrPcEw5SlpAvBKGEd5BvpS2B1PwtGgJAqhihCxGaJ62bIVeBT9tmRhh517+ql+Lb2Akkh1jaUT3O4hh3mVV6EZk6c0C1DqHui37Xt22TjApA0qnsuzxPw3Ot4Pl5rEeBKC47E77+MZVyVVQrJDhllJE41DRkQx1yxgGyGyyPKeeryCvaSP1tiKcxV/s23rNs84p6FH5syZQ6YvGBm9V2/PkM2dfYz94Ic/t1t+9VvGhWxhbhTjLWMAMMHnFl0dILAi65vCq8NLUlKhuaXBzj7nDLv0kku4D7xAJU/c+6m0H/7wp/aHP/zBwVcAKCmALkzckoBUny9vVfOwYZm88D/9+ouFb/de/t5AGjMJlTW1dhhrfe9999vWHTtJJ7M5uHCFVeOgvohqDbL0NdKE5GU1WcXZCUhM3IIi6CHLN4EFkEWQLkVWqB5PTBbGJ1mEG2NRzmSnohApLav79r+yJUsXuwvtTwAQ4n0hUAohWkhrhlArIma1daa8KC3BsCBj0vK/BqUjGRCPFaOvoz2louQAntOLwAsvScCkzZRgs8hTap0927JDI3b/Pfe6hU1B2DcR0nTgPQqUnnp2s/3wp//BC9JWVVMH/1MxBbC6Ri1q8TB5Nq+ya56l0rjllCAglGAxaZNoQ9eQPZL+p719vj33/HN4CHAF7GXZi3r4u5efd7a98uUv1Qr27JqyTGJN73twrf3HL3/poOSSAMZQ4Zk8pqBJiuUSgfeZxJMIBLuSCRodvDM2vbKp8gCCxa+0a950hS0hRA8LXNlEGam83XDDlyFaD/nYKczR5n8BKIXpc05D68UtSQQkkamY8pSUQZSX3dzcbEvRzSksXLV8uZ39kpN9TfT0dHsyRZqu4CXJWwp46uEX/6fETcfihTbIcw73ou1hHPVY4BGLIdQsxUjiXcbJEBlWfes9e3v7bO/ePX7/+q5DDqG1rPsewaDIe9PH9QN6+uC5aMbEj1bAvQqw9u/d5/qpEZI88mj0GfI69ZphuKSWphX2+S/cZI8+9lQUYgH6FSQTSCwVs+ynYcJudExSpOTxooTfysLNmdtmF130MjRKGCIHeR9I1lDSvvXtfyWj+7wT2xonn1c+UHtN0YnmSxIcgdaWlTJd0wiU1r7xQyEWVXpQOgeuLcPA3XLrrfY42pkkk6cYOcEAyQ1UiCU3191/XlOAqJMmQut3AmBSxlfvpcUeh2sTWASBkriMMHhFvCRiZayLBkie0SWXvNpecdHLncwL4Vq0sLS0PXMeufQxQIQ1F3ArDusEGhFouYflGaujPKToPYR3Cr/CytVXDHQRp+SvOeIpCYrCs4OnJFBKA0gSUza2tUpAZA/98X40R4MASAoQbrD57Yt423LbufeQ3XDTtwid4HkgwctKsLIu8oSYz00EASrjWSiQeXTxoEhtpc5HnOjWfcviKuytxMvS3zNocTZt3BRCIl4nUKrFUJxx8on2ptdf5hIB5z14vIyN9fiTT5KB+7GnxvW5QUwa5iNohPCefJOxUJXZ43kKX0Rq+8YG+cZZ3HUYlwwWWSAgy/+uK99qy5csDaEAr5VHp9d86UtfsoMHD2gGIkJeHtRRnpK8MRcqxpxhSMfL6LiXE8915P0qBFH4tnT5MhdPHn/MMdzrST5zvYDMAGAQg9IUpxShUoa1mARs5gDkPXhU/Qgvm1pbQrbZeaNJB5MsntIEHJ7AUyCozLE8H92bMsb79+9346qQzj3GKAus52us9HcBViPSDI2PvLNywm+t+73QHC1wqQJzH0/xSz5m8pbMli090977tx+2XbsPhBCXGchkFALCY41jpEa0wZifEpIaGclzJuwVr7jQ1q9/zi5//Wvt+BOOD4ZBm5f3n8gm7LP/9EX3pmXMdH2SA2hPaCwVZuo+lDkXjk07T+m+N7/PN2XQIxEfc5EHDnfa3ffdZ3vIruW08LXgFM6wymN9h3MyHpsGfsBFirw4z8iEhRFS97EWx0dEmyRKhZbyedghT1Hr+6STTrS3v/1qQIn30eiKjHSPR5cXhHsxAOmnuA0HnMhLCsS0QoAYaPSs6EMj6Il/CJB0/XoDf/ZU/BJIXYUSut+gW9E7ho3raMnrpGvSji/DdLW0iFNJ2OP33mtdXZ1Wg0XUol68eCnjkLJuCMxPXP859ELKhiE45TEp2vWVlOqacEeeTQGXvIT7VLpX3JELPkXfKNCIxI3ia6oIISbwWgYIWwRG8ijl/TTA4x27cqld/dYrIaUVhoor4lr5rI2bt9g3//VfbEzcgrJo3AdJQLyIME8aClc565vXDgOSYxFvlZU0OAp15P3W4CENDZCOZgNe/cY32+pjj/UxF5hoAwqUbvrqTYxFl3uBniV1PgyvT2S3Ng9jHDJgU35RGNtIFxZEhpHXwzxos7fgKbW3twMgA3bymjV22kkne3arq7sTrRKgwjVrmiQJ8LUg48ha0z1WQQ/M6ZhrfTxvf9cBSyP8TVfIC2KTAhxKr/f3DrrnqXBc61YbWaGzfu/p6XGgEUc6DIC5h4V4MUHkMIonNM7zash6eXgt6YOMi64Ba1rAG8nzXgqCB5WOJ/pwAGevTEJ3NNbOsjUnX2yXXf56j1jkJSsMLuc+gjwiZH/93kgwyQg1NdWRTJkPQHfaX7/rXdYKYIdJ1L1DbEP8fwx5QS6LTm2E7Ha+j3sma5rK2jzC2NNe8jI7uG+ERNWjbgDXrwic2Iu//mLh2x+veG/wXhikBNZfC+UwhPVt8BB7Dx40HEdfL4kSNhL/cJGZ7+MjoKF155YQN8njb00BizRO34c0fHDTY09GpQslxMAafHHXixZ02Ic//KEw8HpDEdkKM/zTYlBSGBWGLsj3j/BJ+rcCrT/5Opowif8oUIp4pBeDnYOpZ3E0yZFexsEt1nLo7yJ8dRFlrqGpwnt4igxi5+GDzjvoe+HCJa6xGRwu2Kc/+xXrgjvI48kVsNzBUkroqSwXXJFHrOKMNG4Cd5EIQavlYWjE1ci7KWF8tTGyAJOkALoN4XwtYLhqxRK79h3XEBprPvF+pUWCP1Cy4ktfu8kmeB9thqTCT4GSwElzI+mEgxLzyBCOc02jcIZSvmcBQnlAEntWsAmr8BJG2KDVAO/bAKUTTzgheHO8j7gmWeCvffWrKNIBJYlAxSPJM+NnbOCKPq/CdfEmEbunsQaUMIFhXhVqai5YZzUArrJ88+fNwysasFNJwpx8wokeKnb3HAZU8HKcVBZAK8slz1ZGkRCK+5eXP2v+HOvq77KR3AjgMOBp9+KkvMUEkQD8XWWDh2IyGAo3BbACJlc+w696uAuJXeQeBRQjjMsE4OO6I9ZySupzrjnLPRREQUi6wn9pdGyl2jeMqxT1+J4eHeQAi6bKGqvNNFm20AhZ/Taf7XwkuZChcovo+yZQFcEhYB4yCdZdDZ5rpf3te96DgajziIW429f1jr277Itf/CpvIU5S/FmfJTOD1tyWts997rN29pmX2le/9H378Y9/4YLM56Ybp3QPoCT+ocCiK3OhYpln4n7zu9tt8/btoL4sPFNcFHIHUAoJquAOyko6NyBRGu/hkOTEYNAEiUMKNUgx7xBCLGdxWMBpFkEJC1aW9x8/8QkEYbWeNQqJLr13ACX/pMgresG/ZVGjx93DetHXlJTg6MddCBWTodH7Coj0aOThBS4qZOhi3sXv14FVYY88x1IyjaT5q2rsObJbB5A9iJeogsieD9GdqaglYVCwL3/lW7Zl+16nXSfkLYqQ55Zcg+VlM0pLS9ypa5KGRZYV3o0QQLyEgFrZpTHKCsZEjJNomBRZq7hZwgM2QQU1byuWLrQPvPdvnItQOlrXXg6Q7D9w0P7xnz5jeRkAPJYyjEfsLXnWjXEmuiQDJUjA3Y/ASOOp0hYlIxSzpnU9cGbjeAeV8FxXXP4GO/UlpOa5iqTqDKUlI5S9+aavWRfetkI+gZLWUI7vrLglbSsZQXlKfwaUlO10TyniEEU019YASnhK8yDV5SmddfoZhHDHOa/S3Q0oDQ/gYSDSjMZWC1RZKIG/1lYVQt85HfNsw9ZNeCpDgBLjp3HG60i6EDeLMJG0v5dpKOWu1yadO/VKBu5bgCT+qaK8grCKpAXv6XV0PKaxlIHVqtJjRcZfSZK8snbMuVaWMp9MtG3asR0uaK7VA0iVAFmC9P2efWP2gQ98wNeZAFH1cZPSpEWekj5DX/oEgVICi1JTnUJMusTTIXiIAAAgAElEQVTe+Y53UIdJvSmEeFlZmk9K2L0P3G8/+tEvGMcMshNAPjGMpzQKKFWgaXoLnl3KfvT92+DSGAdm5Jll00wScO+V73XiLaie2RxM5gQT8cAjj9haMm9ZFq04BukltJICL6ktE0DJczMRKE15TLHbKW9J5QxRkaynn+NNL6DB8qtsQQtaP6/5q7+yk08+2UNBL2aUhyBXNyK9jwalUEgZgCWWCeh1L3aW/jwoRa8N6HbE44o8Lw873cMKoUAA2ZCBCaGKuCUBSxmhRS0Wq9E2o+Xas2u7CwZrANi2tjmI22bZwHDObv7Gd23dU+tF8JB4VrFlqFFSuFwicRyflfICWS1ffQilOehUKqsrrYmsUwYFswpbBT7dhIjdkMg5laAo4yXdCo+XsxkWo+697sMfZJEKlILWRqK5IUDkwx//mIdvJRJ/CpiERdH9yMjIEIyrMJQ50b/lgWkrKA2eBPCk4k6xTtJKZeNBZDAml77q1WT7zvH5Lxe/KO6CzXnzjTdZNxnJcTwPbbJRAABf44Weki+bKHwTCEWekoNSZIDkaSclCRAowcnMmQMoQSqff+65dsyKFR7mCpSGASV5SoHoDryfDKzWtaKgCjgUiSe37Npm4/L89KAcfe5JhHOCscsrZALA3ejEinD+rfuPFesazyTlHtkswK28rOJnEfxiG+T5azaYQ2mh8ni+vCsUhfyloJ8bgGh/cN3jdvbZZ9kkMpEDO3bbiavWUKa0xz73+c+50FcembzhUG4jzR1vHnmbRfZgEQ+qktCzqipla9Yc52ruJHs2xzVlKABXsul7P/ip3X/fo9wL4SVauEQ5VRfpUbzVQff8UslGst9k61gLhWLWnp5uoHTPFX/raVEXucniAQ7jWLstZN9+hTQA8p9KcywKm9BB6ShPKbiTYWHJowmg5GqI4NW4tTuii5DV0cKRRUqwK0oZYE1khtR6ms89BZ7g6quvZvBEdguUxEFITBbAIERi4ecRLinKjPGgLKevqqO+YvHkCx6M3PuASSHki3/6wo44pZCVE/mtECQqa4l4JYne5DJnMgAQwr6d6zdSULvVQwhtoqamVmubNY9ao0n7znd/ZPf88SHZOJtAqSvCXK8NoBRKZpTVEqDpcpJ4RsO5fjiAMqvBc6xAkxKIXLNBNuUY4UZR2hg2jAKhcnmj/OyYN9s+9pEPAxgkFLRZ5AU4x1dqH7juOhuA4+EBL/sIZL8c2BBejQNGI/xdFfXatGnIdPEzWTa+PAWXeuB5pCSu5PkCqAvPPc9eesGFrsLOMH+FMTY87/11gdJBQAkwlBxgkF07xly+wFOSN/Df8JQU4jqnhB5sNun0fnRdL3/phbaSekIP37oPRZ6SPJ04LBdXSYZLnSvAnwyhbevc2Tas8hveT8DrIkIZUym+ZQaSyBdUsqPQUiCgJEkUyrvyOv49L/FrxoZIUuQYROmPSqhdk/epN0TjaMN4up2ApeZnXttsInNmnvk9DA/4HMr60/D0dlABMdY7YBed93K7+86H7dvf/nYAJK04J2ojQ6hrca9JAClawTB6GcClzM4770yXA2gPFbiGNPWWkuXceNO3bdOmnXhbKsMZ5bPV7WIAzz3i/iDC6afg2iXxmE8ukVj3T7/+YpzSfVe+L6qFwsWM2hrkGIEuCh9/+otfQtTChQBEZcSrcoC8wt0HLGSqQqx7xHuKM7x+i1EsHNcDxZ6SW3BVtxPTq3YsgeeQ4uf8OfPsIx/5e6+CHkZGn0Ls5g6/uAYWe1w+IN5iipuKwi59XIgSgyI3gEyod4sBJw4r5QG5roZnhKxTCBe0QGOhYpAdSBcUOhNIc6UQSvcdCz8LEDAVaI9OPekU6z/YZU8++YSLRwXyjZRGzG9fjHeQsJ/87Ff2s1/8BkzHopUF6cQkryW4da9JhczyCESUKpQWCOQTeEJsKPEhYq6lT5J3JKsunUs+8pTKvAyGAkte00bZwT99+nrpzr3yXEXPyqZJlfyx66+3TgBtUtZYHqVPFM+LVL5ejoA3JhDTnFaTNk/zehfeyYPjQYWZaXFi4nv4PuPU0+xVF72SucM7YVNqY4q8/eZXv2aH9x3Ac2LzY+z6y4K3JCEnn86wcoVRNsh5O234yFOSAQosE++Hu6b5qaFmrYl6SYVvXV3ddsmrX2VLkSIoY9kVeUo59FpBrxY4PxlXzb3Gp5bWPNUNdU4057lucVvBo448Nfk0GAsZwKM9a+ctI5CaWs8K07jf/XzunsMH7Lhjj/P7hjnyMRrHQxrFqG6k5YyM1Sw4x4QTf6W2F9HxXrxcKdNv++Wv7fzTzrRVi1bab/7zdq9yGEbuofUjf1lAJJAqSOelpIW37lFReRKQTpMJrLLzzj/TLjz/Au/gkEdkqRKnPoS4X77h6/Cbfcyt9oJeqzq3AnIAPHvGsqaajgnpOjc84ta+3nnP9AKlu1//bvdelH5WbC2dUDkiwGGsnuq2Nm7ZwSRqmUSgpDomj2OCojqu9g4hnTymqK7JPadgjeQteVDiArtAYGoGVb/toMQ20sS1QmZ+7KN/bw2NFE4W6FmEi5pj4Um46QpYwEjfCq9ChX8g02Mlr7I9XoHP58YhqUR1sY5GS9BFelyj2jaIyIy5LgFyaCcCmemLQTG6AE26JF03KmnARosjk1FNnxaOQrU6W7ZoKVZvyB577BHfuPJ6VK81v2Mx8XyV/fZ3d9s//8v34GoIk0pDUWoRUJLHhE13sPdQhddq0QmY8mUTkM/aPCJJWVzidhgHeSgCpxz3qlyjatkknhQoNdZX26ev/wReZ4IUt+qgIFRdsZ2wT332s7bn0MFQVBtlxLQS5dkqu6pxdVCKFM0CpUrCHvm9WhOy3uI6ypXR0sZn/kQ4X3oxwj1ZAxZ/QveFKPYbX7nJDpAGdwDE6x7kDwKlKU9J8++gJOCPPFW9lueo4Nt5f/88FQ2rlKeWe2tAkIoAkqyequKXLOhgw02E8G1kwAtV44ydirhVZC6PXEmAhqZGq8TjHFCPJxHyWpeOe1Hozj9zKr6ORKMv8LUjgxsX4mqsxev0wUs9s3EDLUNOdSAu93iXrgjM0wh7aT11jEsXLrf6ihoPffPcz7Y9u/kcQLKu3u69/U577UWvtoWzOuwH//5Tu/OOO32O47Ie55SUHFCROj+dBkHjpnUoTqm2roLQ7fVkP48L9AkAJFAaGhylxISeXNybBMvV1TWu/JYSXNMUEjmSQ0hiECiSk758zfQCpV+99ArnJBSXq1hU1iJF2lf8x6atFNI+9BgZGKX8I7GbxHAaBRG9R/ECcfimJaWF7l6HFrgWtRYhX1r48cKJoiYXIYqvEsdRA6n7kes+ZIsWz2UzIhIr16YEKAADpaiDFiM0SXOAUg0Ri94LVXl9pxrLyRJGtUtOdEa8U+ibFH7PsohqKV2Q7kQZKucV1EEgCj113XquLK4yMqrtiksz3AITdnXTEaEAeSBOqbWx1ZIA1Lp1j3nWS2JH1yp1LOHaa+1hSgg+QwZuFB1XrkyeF6OiNJf4BjwlByfnlSTYAwjl7RHy5LC6HmYoB6kwVuDMWGYVhnCNyrKJbxNYJQGM+ppK+8THP2KNbEDVXglEtcEUJn35xq/ScG5bFFoL60KdmKtilG3iuiWMdZGdtDpexlDjJLg+1zk2bQ4BoUwUn72GDNgbLrvcgUrXk3AJecFu+tJXbN/OXV7zpo06zCZCAXSEU4qIbmVXj86+ST0vTikwa8FT0njUs4kbmKs5CFV7KIO6/LWvtYXz5/om7uo6BN826AZVGBc4zNDrSqAkrHBQIoPX76AUdwQI+zAShTjB7+s5EIe+0eOMcSzE1cOlmht4GIVpjzy5zk5aQ18nnlvOPaln1CiezQB6p41bttmxK1ZbNUp+sVwCwmc2rLdZ6KUOHDxk3RRev+LsC6ytrsW+843vUbB+nxtSeeQyTlkMjxtzcap+X3jZcOXSqqVSCvNz9o53Xm0rli33e5CyJElDvGDslIjRdGn/HeHoQkNDv2mnGeQVKyt6whemGSh9ODGXWJMaK7TsKTgMra9m4uA02QFpa+6690EbloCLBaewOZYEuKcUTav7PJ45UGgnAFNqE9ddbrm2nsBA1shBSes8spLuf7GIAKYSlTEw2P/r3W+3M8440fbs30JcTm0dizQfWVOBj2eU8Ao0YZooZUq8sFEek/5GeKEiYEn4xe3EHSiVBRSQhbYN4nBoPMemjcFK3olzXTxPvMV+NFpa3LIoLZDNdWx0ldeojGCC8fBYnWyHYviWhharz9RhoZ5CtRsU71Vk5DoWLHNQ2rbrgH3gQx+FswGUUA7HoKQATgWUylqKOxGXpM2uRVjKPcqz8Iyiwldpmbh/FduKTxIIiUtS54YURHQJz6uvrbCPIqtQ10qFTa5T0kLnfr/zb/9m655+2j0vCencY1T5isJxz7LlvQJfGTTJNVKIQJWKD1069VQBiLgoQDAK344/5lg6QqCLktFR9lZhPjh045dusD074TQU6vDYCA8iDgg6JUEsz4/1Si+WBPxXoKSmcrNoOqji0je+4fXWTr2kMm6dXQfh7YZ8bNyL0BxGDfhCY7MSq6MQWqDUx9xgO0LRtntFESOqdR1wKFAS4f9C5jeiKJyKUDjHcwTkSvs/vXG9NQCYs9EvpVkrGjslC3oQaG7cvNVOpFOmwt0yZa153UOQ3ItWraTVzRO2YPZ8W7PyOKujxc2XPvtNe5aCaRk+7RtJL9QlVcPqwCJjoI3JtyQMIrmbm2uREVzhYO0N6vDcEzQWdM/ehfi6m9BpwJNSogyiKAYSTAF+dPeldtzn3zm9PKXLdsnNT8E/kJonXEji5qVpwVFT30wqtZm6rWdtYAgCVHxABEqxJCAWF4p9E/eg2ptCVGoSKqaD6NJ1OQKlqHDRy0BkLUF1WcMUHkmJsjx8/qteeQF1cG/hMw9AuNPxEqDKkXoPCuNQWS2dh4hMTaI2s+us+KzhfilvD1gzmRo9X8SoCiQVnios0+RKBKeiV68HUsc/1Loqqm1Fme1dGLXoeJ7AS5PomMBKLFebWXk4/D2TpuKaguJx0v2DvFclbvNKuIGNWMI+FMZSXKewkB20MKmsbkKrlLe3XXMtmbhRJAECJZZ1FL7p/rXgRZj6csc7kiocvwOgCES/eBhtuljTVMJ1ymNS8mecVhbVeEjKfNXQeO+D7/9bW7UMlbUymCKkVSIEQP/wJz+xBx5+OHhKkgZ4BkrgoHvGkLAJVEOmnjwiwsVlVSM6dIGsKHqBNgMhQJKJ0TZbSS3aNSQmFM657kwEOm/31S8LlHa51yi+g6AQTY9kAYyf688Iv8XhRR6JvCmBkyBLQtkXe0rqv6UQrq211TtzXvHmN9q8WS1entOJpzQWNT/TulIqX96sQhTv/sD11zVSDE0Kv4/2MsqyefO+2B0SjeAYJA1KACT3yOWhar4jzyl+fBJUS6bQ/wA+zivROvolJ6xxol+GULKKrsF+27Rts5168prANXFbCt/uWfuALUCV/gjykVe/9CKbK40bbUs++fEbXKDpWWQ+Vx5zE9dcC5A2woc1NtQ72d9M8bPEnvKUEoTEafRK4iKz6kBKtJFAnCueU3o2gZH2cwAm9pDkVewjV83Da5bA82lhY0Zs9eeunV6g9Ka9qviWyjioRbUAx+W1YOkbaSvSQ6/ubirY+yFEJlWBHGUmBP1houJSAYVn0n6ohEEcSFAkh55IocOd98iOA3bf8KEVh/ct5vEkvxy7apl98QvX8x59XMsAgwfXxYBLISxQUg1UNxMooJNkXnVIvpr0/vAZKn5sYfH24ubPpteTFqnKXZzbcrJQRaxZb0Er72De3HkOTqEkReUcZDbwoFTOIOCpwGOUHF+foWyONq+KH5U9099V/5YGgOY0z7N99No+eGCfv0clBPicOR1s7GbI5hJ73wf+Hq3STstqM7p3Eq5Zm0aAk/KawOCqV+JpFeRxRmOtgNn7QkW8TvDNVT3O84kd1Kd5kvClmp9/9ba3+GZQyCmAUa2TevT88tbf2m/vvNNLRlzyoN7eCgsDpeOiwAn6OMnDUhM0XYj6Yen6lJWSZENhroBJXpMC8mMojH3nO97uAONTwDWVMqc3fple0zt3eEW+9Em5SWooeUWWjojFEshVD1jVl0khHfOhMSADW8L8wZoEEHadGveG1ysvqb6q1hai/eqmxcvVV12FbqnBZQBToOQdFNRqJBjBUJwr/qTMGlA8p1grgwhCpcHyyFlfzmvqwuU3BM8/1I8pFR88SMfNo4BJIlKVmQyhGRtnPd5H5cN555yDNiwUuY6yvrrJsh2ESlh97PFWofIQ3rsfnun3D97vvcJ7d++3ywCl2Y20fQG2Du6kIZ5ohMjIqjWQSotCJ4wQvjt3Gnl37jQp/BLfqvGSMXV+TPIVCVKDh+RNAXm95CcyJbodGUTxVAMDvewD9XivsAv+/ePTC5TeuJeCWzaZu7LiYwATVVErO1JZB6cAkTpMOnqYwZtQGYlQWBYlypg4ZxqlzlWgm2MAZOFDU7ZA4KpGToAQSg70URG5qWxNaFDqG1SKjka4nn/99k2EIvKsuqgXo1Xo8Jh7NLLoXVSfi6Tu6Ohgs40G3kQbWfVRWJVdhA2quhdn5H2ieWuJGfUkgYU+Rwpe8VFagHqevKpY3+Jh4BR4iXhVk3XV94XnK/TzAmYnacOBApV4liuXrKJbAD2RaGin/t01bKK21rl4MY18FpzODV+ze+5fi+JXLSgUjgkQfIA8NAs65FBdrm4DOSUeWEVxM7tJxl6jFvf5Cals8VDqgCn+C04OULrk1RfZBeef6wtcxL93gGC8br/nHvvZr34D8IcMn0BpVOUsyt4JHAkti4SkEvwVCeM1TR7eAm4qrA4Z09BDSl6dg9L8WXbtu//a0+zugSkLxXh/BVDasHULhgxVuGfuVFpB+GwkMICdMjZNcnKY+8Qzp43wMAjUN4EHMsYzFOJJfYI3MEm711YOXdAw1aLBWTpvkfXs77R3oGerqw/tcTo7D3J/SA/I5Ir0F5mrPvJBHqCwM4HWq42SEJI3eDKjohV0rfqjr3klTKj1U1inRzw5E4VvDkra2FE4JCMciV29iyZzeB9c0CpKbcS/iaaQnuwAdX/qzLO4Y7k1GXuLudg23Gu/+OMdng09sbXdLjj+JJtFYscJ+XG1qw0aO4FpKdevAngHTYXrnjQi8cLnSxoSCoUBee7fkzUOpsFwaa5koJToGEaSIU50BA+911vkDBABjHiLEyWAlBAQEf6NocenFyhd2Sl9jDopKtsRTudQmwNvKaFqcUn32XhFNsqIV6+HPj7BeITiVJd6eTgWQCkbg5I8JS1mQXug2ALB6paWRaPXsvkUQrgCXLkowpmv3vBPxOMdND7bhLpcdTs1PujqLyzCW19ts2d59baTkPwu66/4PvaoRDTLwxmDFNfEByARD6vWviMuIgudEAU4assRetzE2bkQBujwA7wDxkFcRdAvCbSUvQiWSW18ZSXrK+usH+9LoKhQRF0o1VOpvr6VsUnSmuKnhFA/I3zTAgwJhVi17rDOwpMXIte9Qs3I1O/a08GhS4F7UYIC3tsBMhKiysFKA0rimirQrpx/zln2BopyJSvQwlPvdUk6/kingO8TwoktdU4PSywBYJ4NoM8oU5kCGdccB0Bw4z6qqnTXzs66hxvS9lLge39v5nXVonn23vdJfKt2rSwXhX28z1fRKT2/ZZP1EVom66ptpIfqeXkM1P3lxaGV0Y4lQwuWxgpbMK/dhvtKbM9WasoUchYBGD62gHNdWpG0xXSOGGQz1RIyt7fMtaHuAXsHIWMdBlMyiS50SkGqoYMjIlDyTgixng1QIuwp4RqHWA8TEgxGwZs0P5GVdI8xJrRDBCAOLzBNvtT1mDND8mzDntD8bN6yxQ3LPHqwK6GgxzZSLN3A+mtvm2sNCuCQtjy5f7v9/I9/cInJta96vS1vnm81AGWa+xrpkYJfBhAw4p50Wo1HLGQX5QSoM4Q8/80bNnm7GtXgqSYv7migLgcqv1ECyHtxqSEcEoHA6YYC7FjhnkJjpcaMMtSpjMarYO9f93+mFyi9tQ+rp43GyKfYiDnv0aO2pgxIREzqYAFYaKfG5P2oM6UWOkjgPwUnmhAvymV286QnFSJp8qbajeg57sgGkPJsDm/hxacSPbLgS9mlqr5/65tfZ296w8tp67CfTphUm+sEDa5FvXSqibNVU6VF4QcSiPNg0GUhBBxaSAIUb8zlTckIu3jPADIAjIAF91hhgcBRnpYA03/qGtyzC8S88wxS/ciVd47B12Zwkd3ShucrJd6ExRmhoHMndWZy8dO4xRJQtrTSPwdd711332efIyuVY2OKaHU9lIaADSR3XUS1uBml/L3nORPiYyjAEJBHsK5rKaiS34V+hMZ4IuV8K/2S4DUK3d733veE4lAdO6TQldc//Nhj9u1/+WfLofB1HQwbIKtSCHV/0LxoA5LNKEEZrPsU4S/uSepueQV+Wow0VKr/Yn1kGK+VS0O9oo62kpI7ybyrtu4b3/yGPQenMkhVe8OCubZ54w6bHGNcaT4mInYsNWajGbi4lrStpB1JoZMi8KcP83dq7SYHKXbldii1LIMzWUp734GePmui7UtbXZOND4zY2658KxIBebg6CUZhvbwKxkleUqDK/FvjW0qmtIlwvoghGeBoLCVNCs5phjAtUNCsU61nj4qDmFSmNhwwEQqiQwgnzwpVPgmgcu+SmrU+eLgtlI4cc/xxgcjnuesgspcvWWItUCC1KtzOlNqD25+z361bi5HI2Pte+zabk6i3ymSl64v6uzmhRcDBnKnHuQBm+45tRAKUFOEZCZCUWS7F21R9oXo+qaeWTg7ySEGJCchxRQtal+oTn+C+lZQRvaHny7gEqYQOfgg92qVdEum95B/fMr1A6fJOlShAHlM/U62wgeLDUdx4eRi6eLU5aIA4HqGPSy/Vx5MsqhHQXq5wgU3h5Ld7SiG21aQrfPPjkKQellfkkoAAHvrpwke9xrN1ytKFcKgEIk6e0tmnn2yf+dQHmYittmHTEzaktqW8RhySCFoBnQhc8R7KLinG95ICHazm3hs1SkyIAMPDHL+GqGOBtreySQBP3ONpAi5DnpKIUT8LjM9yD8r7RQVVd+zlOZ0TWSA9x7OBPL8FIlJFsrt27MJ1znoD9/o6BH/zF/M+Zfbc+k32kX+4nnsJ2R95SnH45vwBi189pkRcuqsO0DgouV4qkMwxMAUdlVqdaBMqpJJGRoRB1tvhfhKtkoBOC1jAoq33OJm3G7/+DRvjMAOR5NqYOV6b5XPSIsqZqwmO2CoFWCrZKNrdcYGuNrfGeJAQQIZLG1gK/GWL2tGVfSQcsyQZBqAmOL/5n79pT2zdYD3wRnOOWcoxU1ttcoj5G6U8Io+HWkn4UE8Kvy1hbe30Hhoos4EtA5bEIJaj48K5sBLCt9JUCckKSnXoYtlcW2+NlcT0fMZb6XhZy7qU4enp4RQdLxoObVn0U8ttqr82obRASTr6PsKYomgEJ3gj7sgtTVC5B28oGKA42ymPxXmdiJ8pAzGVfpfXrGhC3NcDjzxkJ77kFLwwhYaT9hhZtjXHr7EqUvQN8KH5RM7u2vCY3bfpKVvJ4QdXnPEqa5kEsMo5XIKe+Fk8IS9ClwnU+lZIr/eOOmaIA5Jgt4iaXHPuSnXWr3o0CZS8T1mUTPKDAiC4lTSIS7qEzp6UirjMo0umZLRXferK6QVKrzkAmQh612PpZY1yWJNeugSMs0BF+CodrlCpf3zYtu7eRVqbZlg8b5Cf/TwnVF8FJ9gzcGxiD+EAJSmVgy4p8DQCpdByJFRxh8FyutVTmqVMYAqE75jbYl+78ZNsBDiDnj1WQpFr7BGpONRBg/dSunrqAAF9vlQ0nu2Lavn4DD9DjovzGrYALb7oNPmeHYzIe/2MnuDAFs7liq5RhLPAyNu6OnsSQlJdA8/RKXWNgKSIXnlKEwC7ulLWVNe7qlstTLZt323XfewTZGbwRCUqjHQxarDtpS26Js+oqWQArwc+Ra57fIJLIKgj4SnPVTV5qMAPmTHtFHVxns+hlzfc8EWXSsSKZKWSH3ziKfvizd+kIR1tdvEcs2rtqv5HhHyNc2e5R9Xf02tjhFotEPNZeXISTeJJpTEGalzWibamBuGoinLVwmQx2c3LLr/MRZp+PVy3xvSb3/0Xe+DZdXZ4cszaT1hJE/s9VtZLm47BEpsDx5KshftoIxxvYU6w+CU5Qu0DeK8Tkzarhl5F3LvIKYlnFWyp2LiR9VnHaTEp5uk8Dl5UdwmBUi9N3lRepLGRdyfdlnRVgTGSJ5qkP3ebh239ePgypEKtUGYSaszcK3LjJR6T/lT6O++pXleekneyOazljIyUDtfkMY1RCeD/wCMP2yo8pVgD9eTTT6FfOo11kbFGPj9LsuaWx+61Zw7tsksufa1dsPgkay4QPuEOiufJIsScOjJM4CG76XIG1oOKtVXa4wY2ENnxIaIuguWa/KQYOQFKfPD7OMLjCbxHecriFRXSjbGvBVh6nn5XdnmEusyJ8aLduPt30wuULtmjSU9ZAyLA2SLeuLxR3McCnpCyYpL415OSLIVEXY/4bi9N7hdxComyJU9xWIAyEBpEDYysSwClcGKCwkBtXA2o0N0rxhEQes8bp0oFFEy8LxC1gAAosNLtc5vthi/+A71fELwNUXwaRNhTmBHx5EcwRIvP/y66mH/Iq/DwMK6Firgsfab+fMT5iTyhAFburUVhmcsWfFUHL8nBLM6aRXxaLMxM8MQ6Nm8lCYPtjNEoFlngWg0otbbNIwNWQyX4IUDpHykzoD+5UufidHTyrSyzQjftQ8ZJXI1zPn5ka7Dmmgdl07SBXMMkrPQeTBJ5hgMli3hJ2rwNHLtz41e+PNXATUkGbVj/eCgAACAASURBVL1foc7/yW9vtxygVImmRkRqKYWdExDlla0NHG7Q6J81q6beFhcr0PY0Wm1zo1fDjxAm76BjxPkU31aquZ24JZ1ww/TKUy0ABOMoqrUGVLrwmS9/3p7attFytZTbLJpru5/dbnUDeE2A9XE1SbwjPN0lZAVbK213IU2rjUoOXshYR/1cu+KSi8iW1SGchdTNDtNr+rf2qle8zOrUnIzPntSaklCTQRC/qB7d7lkKlORliEuK+CR5PTnWVTP6plGAZIjPF7ck0abqK0M4Js9IJ89CCbD5VdYhz1Pel3psK8s1wefokEs9fxQSO0fIppKQTuQfzRjsLq6hiszMvAXtdogscSfe24KFK5iPBivHeIvs//69v7OdYwP2spe/wk5uXWJtJdTzIRfRusrC44VuGGHt6oc3gMOox2chCkwqUIc7cc1n6+AJAYsa3I1zX9KYBV5pxCsHRKvorUKbHGXDAxfsR5VFombxpSp1+ukYxbt/5usvVvt2yQ7xH/SbQavTjBZkDguxwlXFxPcilZkwiRXT6CbWrd9ApfVeq2xog48otwOdPR6+hc0jJS4TyCIYJQSQFXOX093S0DlRX6rFcaWtg4A8ntCS089UI8xR1Xwj1vL6f3gfVdBLWJi9lCiIzYpA6Shw8smLBjOciuF+ewi2PNwJwBd+jbyz8LFHfR0BHQel6LpCcib+PXy40w7i0KIw1O9b8Tk/a0GVaryHvcgChlkwSTZ+BZa9ra2d8atkEU/Y+//uI7Z9X7efpafQTRtD4ZWHHe4tBgW0vpXaDpK+AN2e7vaubiqhAeQlBnWBKkaERanSEpXJVaFj+eLnP0upToMvQlW+Kyv6k1tvs5LaRnr4QMDDdci/rWyoslGs+NpnHwcs9zPWY3b15W+2Y8vgYLimUXkgcIn7qdd67PHH7LJLXmMU2lDhjsCPsChNBObtTgiZVKYhoBOAbqMwuXuozwqEXxt3b7cz2lbabESmW++/xdKDT9uJp9VYxSLOAMTYre+vsd/eX7SNmzhUId1g73vP1d57uoiif2y03+655w/2+ssu9UJfdilrk0SBgEmkMGtM2ir3eJiwkEbXXEeekn4yD630TB/CU5CnVIbGKHj3IpY1nOLMiKmZB21ogX0RYArhtNGR4aDt2LYFeUmbA9To/t3Wu2+Pi0vleShTrRAuiafcSFSxkYLbKnjPBJ/TQffRGjzD/Ugtbl//NCFrFZ5bwlZWtdrlZ19ogwDYoiXLAUy6u3Jt6oApHda4jkBiTpU1VS+ncfW7597FpSrRFM5ADGVcoUQsePBx2VVhso45l6fsKkoH3XAMWUgAhBNcxCnp9JqifW37b6YXKL3iuVFqzhppe9FuDZR5tHJkS5rJbWAACzQqH8W1VJajj/t7etM2+hzn7DAnMIwrxatWCgHWvRZKKuMcKdhBFq269inj5ee48Ry1gHVNjvdtUugUXJaQfZMaXDlZwAsBGNG6vfXKS+zt11yOBWai8iyWgBH+5QGUk5VHfnfgmQKVIx7P0R5QAKn/P1AKXNcRjym8Z/xBgfAOKeIQegaJgxZwFZNcR4ihQwQG0HUpFZ0CjNrwlDIVkLJ4gB/4u+s4FPLglCRAGTYRpiKtVVEuUNIViNgWKGnruLzNwzYtJoGitCU6dlmn/SLgxPOULqweoWMOkrSCTNxHrvuwdXS0B5WzMoVYy1/+4fd2/FmnWxsdEpMs7HHqxQpkXoYmR+3uR++zfb0HrWeg2/7mr95js0eaXVFehnesDF0PYsA77rjDLn7FK6nlgjQlS6datwY8wAmd9QaHMU7pxThHP9WqvAPvAMRAN1Vht/3+dhvbctBKySj19Wy11Sc02fKT6m2iYtgG8Fo2dSX5/Lw9u5G5gTN52Xmn2KzZzay7PkKbTgC+xy5+5csQS7biSTPeAK0yUCm0XOIEFZ5MHRWlqY0ybzEPOMk8zKbQe5hr6iURUZRuzqUheq4wSUkdHV/NGXt4IOoZVVSjNXnvgOzzTz9pD9OfqIWCXvVLr0RXNdbb5dGD5r9EYTJzI9JZHR3UgWD3XioRSseZ+yorHcErS9fbuu5u2wn4qRfHy1atBu26bGKo1xIV9XZ4rJUsc0jMlEsDx20KfDywdOqBlQtoKpz0UDIK24LcRu2GwmnHgbvVc2t5r4rogAM6cKg5H/yTjFnoFaVv7V3xkhN26bc+Mr1A6ZrOWnrVYEFx06EXcI/H+L2WTpAQkKg+VVek7nRddCfbQKOyLgr+DvUiHCsSK3srEw0D+SXGoxwwKwAqfXTVU6ZMnJLvX2UHGGyBUUx+y5MpJd72QmAhvRRteEqZBOBVHLfVx7TTVvXT8Brj1j2uFGn0pVDRF1/MEUUg5dMR956MvKTI2wkgEyYsPBSlef0tAwhNeUmxp3XEZ4r+7l7wFCjFpKFbK1CqgoXZyMIcgLjshZvRAQPpVBWLtQmvpY0TYQr22S/cYA88+twU0a3OjhlqzLRg1DStCrLdT+IV90b4kPeUsJax2pyQVVE7EfeYlHETIaryHhH/CElJO4/SgXGSMO5KDgPVOX1uQXVv3NMf7r/Ljj/tRGsmDZ1wzwpsAexzKQ7MXHuHbdm7lY07ZO+66t3WUXIs3i5whLpfrOHWnTvsKXiSK17/RgekCn2ejjoHR1Eg2bgOTmTtpLn2ajJTGbodori1jY+us60bN9oIdYKTzH0f3tRYNQrkKpImuW4bZu6zZbU2Vkqr2lHq9cistVDJfuqpa9CPIWJVBo73XkwGrwK3ReCvsNGLphlvP2ZKBdriB5V8EAfj+qTQAkaGQyUn9Sincd4Rc+IFicCPDJqeG44aR+8jTRvAdIhe21s3baTRNaACEJUCMmvvvRt6g2JXwiPOMyFZQLgG0S4eTiFkN9mxWrixuCn/Hg4ZmNuu6++1pvIWy1e22fN4ys+xJ4oATw0Ge1lTDU4A41taYZuHFgYvxjtFSHoi3hSjRnShU2yVMZPurJLjudRTy/nMKDRTplb3H3pHBalKnuhD+0Prxr0kD2cjYj8i7sO5fg5hdunNn5xeoPTOnnp61VDwiJfUSMsQy4/RSTHFKa/zyAARGiBMG8etH8RT2rr7oD27absNQvLkUOYOcl650s2y6WoypuZiSNisj7IU6YXUszvE6UjnVWHPQMV6IR/USA/j5RRqfUi6p1zFlCzepvpy+7d/RUTZVGGdI13BK3HfPApqfNCP/lJ7laBFirke/TucThI8J4ckD/mO1O2Fd4hDuDBJ4WnhvvT/QbYoR+aIp+QAJeJbnBmzm2GHqpJ9DKFn1+FuBwo13SrnexZ1TgKlf/33H9hd9zzq57/NIqu0aMliW75yBeEKIbOEinxGv9K/nCJ84NBevE36RqtI1lukhqsMgESWjnGVx1SJ5kSZxnp0Owrd0oBVO5qZgurleI08HqmY777/HltACr+9pc7K4TZqqcHrRTtTWVFmnYO9th29z3N7dtIr/Tw7puocO0wGtp/YvAcQ+k/U4NLdvIzTUlYt7qD1K9wRa0NN7RMghz5HPbITkgqwJro3brPtnMwxfOAwnnejPb1tgzWg/m5dfowdxpDt6j2Mt01v7bFBD/oTVaT6aUg2ju6svbHOXvrS87lXxhONk0C2AaFkEXCWhkuJAN+AAKafkMK3Gzsvog7ewtT8e/iW9pNL1LjQe0NKEqISG826h3qhUFz1acqePvjHe+1JGhxWM8Z1jOdSxvL3t/7aD8BU7d84XpIiiRReoE6Sdp4GMJN3q2SAJAIqGm5bgIRmcq+dMX+hHTyctUfZMxvYD3MBuhPq4XEn+ygbqbf9I3S3bHsDqXtq2LhrZcPSGI74dGitLyWQBCwTtPL104C0FvlcgbDGwg+QkJYsJr5L4MJQ+guwVbSsFe89oXx/BA5Tr9G5EGqhe80Pvzm9QOktB9KesZmLbL+Zc8YyFE+mscoiLOX2K8TQZE5wOKK6UG7cgSXZ381CJttCAeAYKVpXe2BR1NReuosxQrxesgrjWrQQ4uJQpEJVCxLVb3mzfFX/qySAtOkEneTUzS9kvQQdebKBafvodR+wl5x6AiEjAjmdGcfG1QaQ2jyuXoohxcXR3rVwyqeaAqgYqAI4CdSUJn8xqAVyMf5y0Sfp3xJ9S+7vNVMhe6iF47G6BIcCZIjeJONTi4q7DPJwH2UEqfJK/wydYDJrLiDBor/rnvsQ/+WsfcECm0uVezXuvkp8dHab2teOEz6MAkITaFOKNOaSuy7BooqHdYqIg78IZsIPFywKNEmhl8TdGp1b4Rr5Hib0HmcuB/A6twI2ax9+lPdTGD1mC9kU53Q0WQZ+JM2Z82Mc4bMFQ/Is4U3tvFV25txX2y1/fNSeP0CBbrqZpEY1oc0o9V1ZGsmhXl81i0Zlx1iVumVKEsF1eN9v5nmcsqRnHn3c8nA4adaPemuv7ztkdfPavBZOFfAKH3pI83dSLqQ2tCXSkUmECgi0tDVT9yVek6OA5NWptY1ErMpAyRPwEhLJRyQCFU8SS06ObFSBlL5E9ubxvGOdUdzWWAZSbU9UvaBYXPq6UddnFe3grh14dmSf+/ge7EN1XWe33/Zra4XnkpdSAHQkASnRcWNwPwolMxjSUTzkxczrnkP7rAzETrdX2IHhTfa25W22c+0hDnycaw/gRZ5RX2GvWdTNWkIsCkXSObnCcg10jyQxojbLMmZCSz/plmvTfonDNnlRMoThkA6deBPAKABr6JPlBHnkNQbOKap3E7mPcVKoF2oEVaAuaiBpV/zb56cXKF28rcRW4eovmN1qsxtqIDJxsSEpNRgqRUgy+Jr4iewIoUYNPETGDpPWBpPsAC666rlU8JnFo5KqWCUVw6OqrRn2xvm6cSmjXZfsoBSdJ8ZGCmUBWApe46AkYpkNLsI28EpvtLde9QbCCoouVQqic7AEEA4SR8bRLaO4nVDi+YIvz6aF/4Uvz6od8X5e8GTHmqjsQuGlsnlYEuGX9Creh9y1LPo83kd8K1fqoSuxeSXq3CQLq5MMZYpz3thJXqYyx0FpkgMZemz/7sPOPaiuTG1mvdWsap24QG0l/dS1SlCqcQ+FsBGAOoelAtJAhnsXUEJsHb0THg/kp4B7EO92054d9tAz6wi5+zAiZJ+yeBqUd7SWjNjxZN5WacSe3275Hg5UJO9aINkxBOCVwpdsoUlYLyTtwGQahTUAq/flGKI1JyyhxKPM5syrt1NOPpURkrZMmVMV43J9ENoTEP2hu2U4DHIM4B3Ek6rmng/T02kjIV1n52Hq1npcYlJgA7oIlzVRQWuOVuob589tt+UIK1tbUS67l40XrvHXFEalS3F/rbgzpDesi9LjLklxA0I2WJk0ySs86yQPIQep3Bcd+aUNyjjTP8rpbxkECO8ixbuThLO1AOVdf7gNg5Nxz7Qo4JaYGA+0G4DSKlHPpAGaz81GD7V551abzckphVqupeywXUw1/64H9thzCxbZPeyrl3fU2ysW0oCtpNfyVXNsMLXGBqsv9DpQFVEEXZzqFsX3hNq14OFIBnLU+Wwen6rHlw46CI3nAqekjSD9YDiE0pe8jAbhn95TIZ7CPX+NSHLe/2LkN3/u6y+WfXvZlgT9gOqtnarrWaQ1E4gkSyEtFS7E3QcFOmq/mZTlYgJSZHEWrlyNwA2AYmE9gk5j7f1/9Ar5oF3ihIhhsQ0qWxFTp5YgoV5HrmiQAEj3Ib2QTlBRMXAIjxSVMaR8fpFCx9Ptox/9IGQ3p1CwWKQJcVASnxShjJOAIeji8/4LUHrRiMdH+/w5QIon0dPKHsqpyb3eOYjZPFwTeaye5YCpumaqwZe4B3kzkgWoW4HasajxlgjL+e0dHuYqW1MNcGnBSA6gk0IEkiksq7wIka7ip3Q/GQjpAv61Cog95e1gqsyQekiFDeYCP7whfM9Q6e66JXlKZtv37rZHnnnStu3nwAImc3RcfEMjIcqA1RCiH0et1ny6HDT3cMgogKXDMocY1F7I78kllXbcmecASpzwqtYyZBGl+M+QZauulIUdpvKeI8oz9V6NL6W3ZwjBJCU7ZJyyeEou+OR1SBs9hLqP0OgPt99OIzISAWrV4u1jKphfOjzAcwmUHCDkifCaNlL5S5Yus/aFC91LHmEs1LJXz++kqV44QSckU+Kkg6Qo3Xg6eryRDGSlsm1Rtkr72I89VyUA/9bftSbVlqaiCXU1oaLOIpxUszuI+RwgUg2X9fRjDzk9ofP08hjbZkLSPGtwL6dJ6/CHWrRb4wCxjqvfdWCvdSxfBH922NrmldjxJPZ6Hj1km/Ci7hrYZa89rtVeMqfbJsCLkeRCK9acaSPlx4UOp17+Jg8piHdDpkyCUEZDRku97uNFG5x0By5X2/tZi9prOvctG44TV1jqervQY0xZdMkHJITVOKlGUGD36hs/M71A6ZxNCRpmzaP9wmpLq86NiRkCXFS6oIZSSayDUpPiMSrYKJV1DTYL1J/HEUJF9a5hYQmgVXX87DNP289u+RXNr5721h2Dg9Q+Eb6pLVgg76QPCdbcJZcS/gFW1H2EJuZC7xAXUc5gtnzpIvvSFz+DhzRkQ5CDKsmIQcndCS16pYKjFLB4lEB7H/kKuqMjoZlPnJfGH+VqRU+Pwzf/a8gte5iokg91gZSd1uKXd6TsWilp1yRlB+WEbJOEsaqBkxWdQKektLUKVPX8lpZWLwMQQOnki1C+I1lAuAx1vfTr5v5DoTOPEdaE/uYCa22+UAXvV6QwzQV9XJca8+l9PFUT3T0LcZzXdNJ76JnNm1zkly5FIJuktAGLXwUg1HC9feu32fCmPaT2aZ1CVq3AHKfa6q3phAXWsmiBDWkzcHiBdxXn/XVanTamQFSdA4pleBdeBxg8TI2fMlTKFLpKmo2ldh5jpMTvvfNuux9QEnmvI79Vf+WthRmjYUpfBiCalZoXse9HXAHiOtmmiTqvGgqta0nGSKYwDCipb3wBruho/iieZ6+RRByokLeNQyerWEjewZJ1HKrwRQyH8iJvO8x9qCC9kFQWboTwupv+gqTe8aRGaE1Syb3tpWSmRJ0/+fcY4Wkb3hsH1qKv2uPSDx2jVOmSF3pHETbXtjXZoex2O/YkEkg78Lg2Z23T7Ea7b3i7vek0vMAaMm/IMgZshZXXnEsGc3ZoiYyBVqO2Izyor1wmPSKpI3rhCMvgPruvMd1XOLo8iENd++YaNjVDPNLxNRwKW24HAdQm+kwJ9F5NQmlaeUqXdrXauWeeaa+44Hw7RLvOCSrox2Ql/DhpqrzhO7SZqthstQBSKyre49RtD68pNEiAg1KaRBwRN7idUznf/d73+9lxADXjA4FJBXqSsgtXpWqDeeo7CAE1cNKSKPUpgZdaeKh/dwnhSxuaqW98/Ua0MmOA0nA4xFAukbItCnO0aaNMi366yN8n8L8ApTg8C3zfn3y9GJT8VFGRuHiPo3lkEJzxLg+qmgVF8havkn7cEP7lJYj6dAIu7rJKdWQ1J9Sx0mP3YKnUjdLJSJwjl0CI23Ktkk4OCepwnQ/mzesCSeDpf9eaqFrc7ytWFgdAV4gd9TgNHRzjDKNzgSK5SUYgExC5m9YcEiqpdYrKcaqQK5Sh5tW1++ArZkZOoGJcGycEJyTMUcFPtZhbWAFtFV6H+j/pCC5l03Kk8FVqIb5vWMc/sWYG8IJ64YvG8WyHIIKH0d3s2bDRJshchTPNSqwNPY9Aaf/+Q2Rp6W0luUhUXqNiVHWYkKVXyCEFv1rZzl+8gJ5IHL+lEE7aMMZZ4Kae06rtEsCoC4SfOMI96HdvK0wI5pqcaB40tArnNCfiZfQ3zYsi9Twh5iG6PIhsmGQfDKFRSrEOO3fv5FAECWLxHLmfVlri5LiPHaT+lZhRqKoDIXv7aalD69kiGcSe/FY769y5NvlUl9XsT9uGxqQ9Mr7frjyXo5XK0SLVNtHO5Diu/zzWOqeLiHfFW1W2ULWjXhgezGkETMpQR+XnzjWFBexdVj35kXSNk4dz/F2gI1mI+odJz9VEqZhq6NQVQEbtacqOjj12tXu6r/v2NPOU3l+1xq668i1u1bynDh6J9Brqbqh0/X6sgSZagy53el4HPYLodue+jppleUJDGZGgmdDxMs8jIPvHT3zKdkP4lkP4erikzaaCWQZE2SR5XvpMb1uqWh4vllV7WVKtPL2tuYmfk/YWeKV5C6m9k5bEFeOEfCxUeUz6cmcjeK1+usSfgFLkER2Jz6X7FtMRRGdx864YoeKjm/xx/tNROZNkMjbt3OCHGKYBl8ULF+PWV1NEQDiLt5Qqq2DtqMMgrVcJi/K4yMNolcrlOjMesdJY3QFKcyw6jbUuWNkixiGN5sbT1+JKvLQFPkCgwCaR95BFLa0wTiUUXuMuMsuBSuGSehyFMoRAauqASmln4D94grwozVUKNMxQfpDncQlf8/LuPOiV94r2h88Yx8oXsoTYvRnrz3I+GkA8IjAWsCGEnYSoVfJC6mhlsya93EJjpNa9oRmdOgtIAa0R1ho6gJHq2bndylS+wbVUAySNZKBU99hF6C9PqYIEQTmA0olIU0W24j50L7XQCWl56yRdyhmjBXQMWEyTtDqSMipF8dBE4bzGVWGOQm15ss6taBiV846aDfJ3jaG8plEANJzgI7Kbk3qkD8K46PSV7oP7PYSD/afkpsvK1XO7B70UHlQdGepBPLpKpB8CpV3IB9Smpsg4zKVVbx8tpTNwSDsO77OKuh679MIFdvDuHdbSU2s7ZyVsbf8hu+qlhO+lI5Zt4ITb8RVIH86miwAN65QUEtnNXPZSgKxaTJXvHAIY6xkvGaFdu/eQFV/oym2tXbVz3rlzp83ms3XPClv9FF8AdeeOHYiP19gOfup5Ei+rpcrcOXO9uFevO/nkMxD7HrL33DrNsm+3vvLddtxxq70I11tviahE9q49L6HVgBOCFDWSEtZAVWGZBC7BwgetiLZKCm/JJe3ihYnDHyUD88nrP+NWeQKBn8IhkZhqFavOjNVYynpKGtREvbm12RXIqnJWyHjkxAwWLM+trA9NtVSvVXRGOHhKU6AUIUqQm73wSxbxBV0EeV3ck2iqm6ATikcIbo8go/BIkpDx4pgd7Dtgu/bt9LPYGrjuJXMJXzkavpIQJgMRLNdbgFIPryBQGoUQVX2WZ0C8fikqpkTjW8Z4Jili5eZgKkVGKtzRD20moQibaaDHPVXF/uKOFDx6+ObeuTQt0X2KswutePy1Xm7jwk4dGQSIezsZfvK4TtkYxONRImKIn2rpK6GniF8BoDKAcszK0Q5N0IANKZroQL2r65PKPEHAPcm4cDEpn/twgKW+9Z+fJMNnS2E+TAZ2w7PPMk6cSMsb63imGua3CgBSWxnVfSn8K4dnE7coD0snlGgulKVTj6JKgKBcJR7QCQ2sk47Fi2zl6hWMW1STJoMk8I3kAaG+MvzNSzTQ7MhTkLcnxba3Hda5eOLm8JS03uStJ4o6+XeE46yp0yOkS0o/h+6rgOeW7e+1Ea6thhBc3mAKwn6UsdqHdEMdKOThNqBTUm+qyZqUbdizzVbML7OLj2+C5N5lbYM1thdQemTgsL3+bLyiMiQ2Fe0Y1pUAMnuvBi2Tn3Abzqt74omnbcXylb7/dgLoC5FTSO29Cy9O5yJu3brVwUfdKB+j+8Pq1Ygx+ZJXJI9o+7atzjkuYqx2UIs5j5OFBdp6/eLFi23fvn1OdM9jDT+x7nm7/lFa2vyZr78Y0b3tff/ExKimRpZYvIcmNSzxpIgxJlQxuPgSucMel0d9h2SpQ40b1obnaoJSuPxqwyn387nnN9jhw11BT8HrKlAIK+3rfbP1H7VuArZQGa2NFqyZOlDqJAxVs2uTVWIpxrBYOpPMQ7c4+xZxSa7D5nnhmIIXfgX1uNzdqHlX7CHpuRExHIdtMTDFYKWJ1XWPQuyOTo7Y85ufddzQKakr2pdbc0UrquZGuKXQdlXhmk76zSsbCdHrG0WenRS0jI/adlSU10PYs9v1rWvjcv2UD8mwnLRXvx4dGhnKCUL7DHVohOyOioiVSRrDo5hQGYLOiseIaLOoud2oiGC8Si/QjGqd9FO+y4DqC9XKRan1aCNr3BQW6HEV/wj48pDn6vCjEhKNhfpup3VQqXt4GCIAURuwAYOjtZFEuJlQtTrGSGFEpXhG5m893OJ9d93tchGBlNqdNALaGdbJCB6HQEmkruQSMl6ae0dXcSSMjbzmaoxAUup1JUUYwyqU68eedKylm+VdhvkWKOl+49Y08Tw6vxKFxnpfrTvvHcU1a27Vc937vSupQb2frmf/vt2MPeFdHoEpK2qYdrtZDPMEwsdaqcjhqxQ2DjH2qnNT+KN2LsqmlmY4aILSjef3bLVTljfauQuqbdcTe61hkIMmFlTa+ok9duGqpUg1Sq2nrBEjvwgt1jIbyqgkSLoiRQ5pe4BmgGeeeZZHFCrZWb36OIqat3h43j6/nce22fz59G9iPp586kk7/bTTvcWJ9qL60j/y8IO2lNYpDXBx2wCoZRwuoFq9g5yUvJCkwWaOf9LJMOWctPPg2nV2w4bbphcoHfzwZ9j4uPSqc8Q0lqI90vKUW63N5KUi/KeBFx+g9HU4o0ymGjUvPIWIRVklib5SnEBSRwN7kdbKuGylPa2fJye+goXlrSVEoehkBg7PCxkteQJBYyGeRJtbJPE4G1vp32rCRkkTBhlYFVO6NGCKUwqiyNAj6E/HNl6g+ktsRaWkDuUiR30LtKKXxyAmCxjIS1yidMEOdO21HehY8nRIXLVgpR3bcRztJygvoNzCYzfuWb2F1DBfhzD658kDU38mvkUDFKjAdyJS8gnePfStFj8jER7gg9eiOqc8YkvVDmqhSQ6hglEdWa0M3gSLVSCkjSjLenRW04V2AnrxYbon8VLi8SDkJ+XRKcWjWi88iKgHMT+VQSOE8fdStc8ImVWAgkphKgAAIABJREFUBXBJQbxWslEaIMJlLEppKQJrTrSK5+tuMTfh3quMEVOseeehzj377Y5f32rPPv4khoReP3jG8pQa4YWq8RBHCZXU31yZzAlI9xRrR/clwBU3p+b5Nd6aQ/o2dyI81BUPN2fJfJu3eqF71iJ9nbD24uSwLh3IuXfvEIHh8wMXIk7JjZ6DU8HDIIVILkxk7UuZfZDsWQFA6udAAolEc3hLCV6TRyJQK88WD7iGOe6BvzmApyQdlbKuIuWT8Ek5VNqd44M2f1bK5lWgXN8zZOkeTjhZXGe7EoO2soaSkhIAkN7cmfJGWz5nFWjZAACJJ1QZ1iQHUDyHR3SK1/Xtp73y8cevJvJ4hFo6hKvsKTUSXM4Jwbp+/fv4E06gMJmIRgYBYe5tv/2NnX/eOU6JyFNasWK5HQCQFOq2QMM8i/e6kgMMhgfH7dFH1tnN2+6bXqC08R3vARAEQtIiUTFO5bJqtTRGpSolEIHMpKqsQWpiuZQh23WkNewgEyULrUVSzSEE6hUt91mnbIjReH7D8wjlDrt7r9M9G6ivE+egWjcJKb3lic7Tcj4AV1x9gET6enamiDp2qdWB+n240goYBFCKL12f5DxKBEwRl3D0CMenlchzCy0eWCDUaIVWs4FEDG16Iy9LwKhvbV6BCK58CZX0SBtt94Hdduddd1KxDtdRoOUtNUb1WLkLzj7Plixb5ICidrFCTIGpN0fjM7x3kcIofldbXxHFvSy4fvpTKRU+hmflOh1dgyq8VfdE+8U82i2XIGhD6ZwuMUoCOj2XK/cezgpPfZSj/1fWK+L5PI0sLo9/iNCur6hF8Khz9jAS3FN5FR4IPydFCuu0XnFTCsUTIrLJiHINJei00mS6EurzrKwhYs08jeflTZUxBuGTw1E+8lVT3PcYYcRzgNFt//FrF1GWIL6s5nw8hXW1rJF6KACN1SjyEXWPUBgp4aC4KXkxNXhIklZovWkSghesHlM63ZYyl5YaW3PRWc6VaIydq5R3yX/h1BpJJiTO5f7G6fROiCre5TCclbzNBnRYOhVFm76NtiZ6/2HG9BBtUJzXQuO1HRV6jhIriYnrtZ7xRHS2Xhlyj3pojC5A4DAcTj3JH4GShLDylCarUfpVSE+HVotTaUtyAOChQRtsr7GDiaw15jOE0bQoBuzL4SHPWH6iNSQQqDJ8ogB64JN2795rx68+3jki0SerAJC7777LVgNOGYDxGUjqE0480ZX/yozLezpw4ICXK2k8b//drXbJxRf7NtjJAQ5Lly51bZi6VWqPPk2WXEDXh+BzA0mILzx91/QCpafe9U4GD8sN6SDkLCN1XFtHT2O64pVzJLVk+uOEEZUQi/Ib/HSSqPZGBPdEVlkpTpXoPsgJJH3WNucYqJJGCM08C5CFkUE0iMTg69/+Zye8ly1aZMeiPZmAZyjHqwolASH97il4hdYCBW1B/7cOqeywhYsWuqxfVdlq8CZlryrsBS4KHZXRSykm9/fTlYZvAY4mSlyZwE91aaOK/Vm8IpFDv6Io7a40KpvRVbHqMQ7ZXMamncAz6jzQb7+/7W74rkoa4Sk8g/wFrHVW3VwKPs8461xvhqf0+RDhlLocjuHpiMPp59TSHj5XGcwiGrAQNurkl3Bihrc1nVoWniLEmscbUgAXxki35cWX6k7pHSp1rpkKMEPltzQ+OuklHJoZvFoXy4kQdjMgT0jV5CLKQ1YvnOCisI0sqDQy8vIAiz5qHMfIvQ9RNjJOSJ8FlNRfWplWdXhUy4yhQSrBANZ0ySgABW+UgEjntBadhLuNOsldOw4ysHhHXEcD3I3kAWoI1wY3JO2QEhRqJqhKfelnkgg6E8gNvEEePbsmyNqKwHfhIxzXCBybjhGvaam28y4915XeZepWACclSUknVMG8jnm2lyxyZ3enHbNqFUDU7WHtgoULvEulKu1VhqNwSBtUWiU3vHBIB3ludx8EP3KMDduep4oBL6lctXXyupTh4pQark0SApkAKefdA/bfBIlhGTsnqTWl3k7iFLWedKAoIKuymjISDeC+NZbX2AlLV2PcaKWsrqpkxuTxiBtasGCBrV+/nutr9NN51M3yFGoXB70r5Q4yZ8fZvr37vK1tIwcQbKEt7yyAV2O8/rnn7CzCP/GGWnuzODJtO61nFLpJlPss+rXlK5YxRuisiDr+5pYfTC9Q2vz2t/hCVGP6UUoNsmRY0lQul9NzurKeI4exrupJo9TnBOUjWrha+B6KSOynlCo3Oky2Yt+BPcTo9GUiZdpE4WVFEm5jgjPUkN6vJ46tqQescOMV+KmEp1Tn8QRlUgRKQWkdNmDgadTzJZNE6Ed60z0YFdNKAKe0MR6TwEsLQ657MRu6UoYGWWGZ+FFPWidaGEzYVmJsYgPISg7uU3bGF5S8PnWfpLsimhpN9BA/Mzo+nOZ2+/ccsp//+BasN9aQbJtalPSQwainiHmcM8dUe9bTPWSnnXUmm4omZvye5fME5krvSnwqD6kSkV05faTjjoDempdr1TXq30oo6Fv3Ii1QfJyULKDS3fJS9SWwds8uInIlgovVu/HqipXAfpIwOyUc0IiBIZOm02RV4uPnwqmGjs29adNW201bmscee8LlDdrwTfQYFym+i1BMlTUqQq1i3KoZl356CFVi4TtRMmcI11spI2miD1Ip8omhrsO2E++4j2wPmE7WjsMtJSfgHnVOWQuZVT8lmesfQT4hQ+Kte/E0ShgfTUldTYOPnVcTSNCo5v6EVcNoicoqSu3C157vrP8InNoiTig+BCD14xGtWLXCNm3eyObuobD3VJcdiBdVevzQQU4IZs7nzp1Nb+3NeDl4unjguo4JDNR+TkrpRVsno7Jx+3o4NeQE5cwNNTQywCm4RPWnUktbaeacwxTQSFum0FaGQKAjTpTrzosHc8OjRABrzENjnTDM3HJSQWtlvR2/GH5MfBagpGsRCa01oYM3H3zoIUKvFc4TKYV/wonHeAZN5xIuXbaMk3u2WzuHW5YDlOtpKyQF/GG8J50avJrk1Vb+Xgu417Pvtm3b/v8x955Bep7XmebTOeeEHAmQAEiKUUxWoCQqWVrJLtmSxzOe2a31TtWWa3c2zT/X/Njdqq3a2gk7Myt7xl5bM+M4tmxLlhVJicGMIEEQOQMNoNHd6Jxz73Wd530bTVq1f4WmPnXj66+/732fcJ5z7nOf+0SR9hDZPDN69957T7pwidbiVHL813/4O3eXUTr5i/8FcIiDRwjFaSUAWQ2HhZQHMXJXqoVPUcFJVIum8BobUva1bn4FHoWnlLiTLqTYwsDgAKoCk4B3jQl9L1xeygioexrFi9I1b4UJ240LKbAr3hQGRTa0m9M0j3U5kvEMI6JaOqe6G2rJcBH7uxd14bPEqxCOlIQcwkWBIYJh8sE9rcLXCpzIYkTCIwzEOFkUF2YtsX89Ho6bOdrQmMoWZMd41LF5DCvEOC4Rr7/+5lvpwrnLUR7STg/2ZbymNngxW+Ha9CGOtsoGNy1869YY4mRdaQ8Aoynsakor5PLkLqeSCnNop6dhiOHPGiDDifBs5N5YUlIYqo0q7yCbZgOUrVE24BGyCla73ItC5BILy6/JtWAldiZekRvRZF3qKTwceSv9/f0Y4lk8mBYWcCcNKLsAcVfZHDejVMgF3wMO0UoZhmUWS3jFg4M3I+2Pg4SCAxX2HDRLsv0JPxZIk7fhPa8MXU2Lo1cBjKeZr3a8WfhEoRndxufA85J4K9cpcDGMi1pHeuMYJW/H65mh84ani94ggFYw16dVaYTo+JHPPR2GU0dvz5796Vr/jeDT2Wjg5MkT0UzgscceJawZCsb3jp3bI/skX6wbIuaZs6eZv94wkpGJAz642j8ARIBgGp7V2Uun8aaJHOqs38xFv7WEXHroaie5BjPdwpC6qDFjrYq76c0KR4p7WnqTjRIP16X3LcsNcf/tZN0O0/GkahG5H2oeBaYFoc2stYG9vUAHmqeffjqMlID1EdqPnUXBwHE0HDX0OnLk/tBc0gBpiE7TSrwFPbKt6D+99uob6X4ahlrmdZP53E+08S4NU5tZ+7t270zvvneMvz+UfuV3//XdZZSef+JZcAbIdYQqdQquUeMWcTo3XtvGKQJ+sojhqGmgsSO6MKway5swDhgJjEe9JQiBd6TUD5lsbmGYUJAuIy6eqdupBvXAZsS+qhQCY3B79+xJ9RgnYkMWYdbRlu1ti2yNUqVktDBKPpclacVYJNNpfKQgGEZIqpNO76Iw+2fqe2UdlURDD07x27jvU+gAmQZWm0hNGX8WFN1zcC/UBtPQnm6GMzlkEmw2rldwbmxsMv3zf/Fv0o2bt3GZaViJ12jKuMXNAhZxiMV/6L57APWb0tkz59ORw4+k0+dOp8eeeiI9/vSHQ41RED8wOEFgFqSh1PvqlwrjUTbBfL+6Qc4qffChoZFkGml8izLJGIihuLFy5xjHyOLMcqNkKZS16KBK2Mu1XLlyGczkEuO3nB5/7MN4DrsJoxDBx9V/461j6To1jftx9e8/TFqa95sgHX7t2uV0gQ4ldXgze0lRG06vzTP2hBxrfXB01NbibGpBTnfl4tk0/N6raWYQXGZ5FGCXCngyPR20s4o+fALZeNvNGPcc8lREiOW5pDa5a8Ew2tbozr+ZS0sQlwh9DeFAGNKHnjqM5wZozqOjsweDcz3eezvG58SJ92LO9TJuD/seEDbZpOe5fsMh1VRPnTrBxtwVwvoW1YpZXb5yA2Y5VAXCnnNXz2IIyVniKYVRCo8SY2TYzKETzTQ1MuJ6JjNi7LOnFAeRD49IPdVA3DLzXiqFOt+18MF2d2xJB7bvp8ZO7hRNRfHQT58+zdjuD0/yDdL9T+HtzcAdVPZ3z67t0AWOEobtD/Lp2bNn0yO0Tnec7Oyzn+ffeecd8M090cfxNYqwn3yCzBxQgg+lrV9+mZZQ9x+ORpenTp9ID5DZ+8pv/fO7yyj9zu7nUl97U2pFyqKDCWim170E7QVc5VUrulshtlFeMr5Cp4Q6ZC9oslgJrqJCwCqDW4NhMcRygeuCktPAGAwg/UC/MNz4ucFrpM4ByO3IaQEq7W52KKdbR98ukq7RzDIIg8HxDhb4YvSl4gRWSjT4JDnFLY1+Fgwid00hOuf6lAe9fXuY66LHOlmMIqcc3kPWWKbTGDQE5UHsz676Qd822iyzuYL3A31BjCRqjdgVcqoMYf/tv/ktKA2XeB8WomzpkCfIwaaZoXWwjW1bu9OnPvVsuM7tLT2pB3mL62RvfuXXfiVnqaRGsFBV1xR0znK2d0KwMvsXTO8wHEVBrYCyHIHYssWXXlIYKb/dkecQNyp4vlFqoFGyjsr70QCbnTOEUx7m+o1b6fy58wGW7tt7IDa0dIBZ6hRfZQEvMub3cvK2cwrrggxRN9dP+nkFr+OeA3vhknVQezaXtiHRUQOucmuSjKSV8oR0hquVE7MWTqRtcMp6SQwszA6k14+9nN65dJuyEPEbMDdPNO7LbFUba2ujQQN3EZ4rw2aJiB1fx0nR65ksM4cKB0/ihUvybGirTQ8/fYSDhcJmDomt23bi+ZwnVd+cdu7ewcZ8O1rR33///eAut8LL6dvSy4Y/hQexLWgGJ0++F4bVzrsaBFsjXbrCocrciyldIq0Pm4uMH2Gl4VtgShykeMA+SiPjGgxagh57rI+MLeXZ1kg55xkvDaPk3JHgqSV82921Ne2jB9wKDHrXgBnCc8zPvYRmrnf5SA88cH8hAwRBEyzuDWRV5CV5mAtiH+bgEEtzTbQDuksR+NDDKA+wZ04iV/3ww48RqYxG+O96+MmLP04f+9gzsWauornv3//C//N/3l1G6X/b+vdTF1mYrWBAXUhTbGuhZxndF1aXpqTCIYy1kBrBEtYQKlu2LTCp5er6VjYdJ2Ql3BKzdsT+IejGAp8D8JyhV5tazj3wOi689UqqmRtLPQhUVdLkcB59odS5lexDaxolM6KLrvs5axbKvmO+V+gUOZFZLL+JBZbTvPBtWECyasV97G7iZDYS2oWaHm5xdG9V2iKaLGZZWY2SJLkyK9UNpiE5bxWWsyBm7iRqxs25qUknjp9NX//674B3uNxIA7vEtAkuOi/LLBHAmO3OewnZtlILJdPwgYceSO+cOJb+/j/6ewGQrwMox3XouoNZiDVkuQiNKeFKEa753fvynnInFcD56Dknh0ulgpxtMwzQY4zMoP/WUOmF8fBvLA7VIBkWumB3oE6gKuUArczfOfZueBYH7jlImEBIbmU+APbbNBS4erWfjXAo5uKRRx8hC3UrvUqBdRvj+siD94dcci1cpAaxDXqa9e3Ew6Ce7+REfRoDU1tFsrh+fiw9gsrEk3RwqWKTrBGOVXIAvHz87fT8m8fBaXJxaLT7YW7bIePaLt1Dx60cuFoA9o6vlf1SJNYA28Hj5OBoIsAta9WMaq1ODz95KJjr27buoI0VGNG5iyEkqEbVa6//LV5BN3gLWambQ7E+7LJryGYGSv7TccKYe2GHO+aC7NYjnj1/mc/iEGTGbo7cAF+6iW1EJwrukZlkcblKPt+SnCgNKmoxHf8IqeNOCnqKmKtyLsxRmC2NUpy91rMg2EfTgD2d29KWNsz3HGuYjJ5r+Qzej4ZijvUxCD4k2VFj2sd4d6OZ9SbUgCeffCrmamj4drpn/z1AB4NBbDYb+UO6ID/3mWfBx27Eaw7ccx/A+BXWaU+slxMY4yeeeJQylFvBC9tB3evX/v1d5in9065fg3eBRjfeUi+CX71NFXhMbIL5cQaPmB42s/hqBZtvxRZGYE0qBdSCPywwypMAjYKNhnDiBOvoAC0gGXrjOlgSacqKKbyYmeF0346O6Go6xmRcn11PN+bW0wgZCL2eaEns30bqwlKBSAQH1mQ6uwHQt+SgxGbkoYFyEboZlSK1a2tjuP65zimXvZD2VnhOgTAWVXhyEOO6OmnjzL/XMUqVeHAajiyS5eaoSK+/eiz9v7/7n/ggDFlplOJTC1henSP+bUbGU7enuzfwphaIfVMIl33iOTJxlBtUE7Yq6N9MSll9bY2K+lKhixNkTjuRZCkJGc7eg+FpbnOuEXIx54xbWQUvCU7g0/N4CPkPwVF9KjM2GiW5YnLHbtF5xELgc+cupBeefyF9+rOfTXtZwC5UvZMm5vAlSHqSF48cPhIiY8+/8Dz/JjzmQNrGptYgKWk7jCdawUnb3LM1vcPGXaHYehnQ/Grtbrg8y6lzbiA90VWVHiXb2mgRK5tuDHXSucqm9N6Vm+k7L/4kjZA1MrukZ6bkqx5LGCOMTyfGKYq09Sw14CGjzAFnFpMDaBrvzILoOfCsWg6CVppYPvT4vaH8uB0vqbt7CwmMy+EN7MX7ef2NV8GLeoLJ3A9Ir0em4sWpUyfjOasKNEpufn8OPXksyFmwQ4ULZ/H65aTNA0NUkCarZj9EEoK5q+bz4UzEQbChVlHSU8Ig5QRLJIIwvtLXslHSS+I3zHcF49OMqN1ujFIfFJwpst7OqbK8ZskkO8pud0z6iCxexzt6AK9PKZgLF86nhx96OKASo4vt1KL2QyHwu9rehm/PfvLj6QpekCVc3az1q1evBdnSzN4EuOrefbuCHuF6NXnxtd/+P+4uT+l/bHguYvw+FoZtbFqJ3boIbVolObI4q6h9qiNLNiFgQIhURSi37InBdwCGaF0jJ0fgNnATJnCKjNV54vNjnM5dgJKdNBg82EMqGMGsMXga16dTGlypTiMckiFOFdyafOLneqYyM2Q9HL2/CIsEg8Vm3NC2fioBYefbCvzIaKmAHBm1vAgMz1xMYkuS5IZh4JqKbm/tDlZu6LnCu6lkwQfPBS9wYW4t/fj519If/Kc/42/dRKUmTfgqOXxi42SeZk7nd7Ch9+/ZF9pIc2ByRz50JD39c0+EztEyoG87WTrZoqaj6xF9y94PaXWwKU83P1uqguBmDr8sLaGFNae4JEn/7e886S5z6glYOm5H33oLz+AgNWIdcE7GoinDFtK/02Bf589fhFh3LQ6LCNfAKXaRCh/AWI2C+1y90s97dkQtlHjLdWocf/CD7xMuHMJbOpJGWbSdnMyGWTduDeEW0viwd1c6PTieRgFpJziQRtr3pTaIgg9XTqdPd1eme+gquTo6EOSD2sYeBM/m03d/+Fo6ev5kGoMCUhZl29w0PDWmyszltm07guZQBw6yyNqZgbdk2ClAO0W43k892iIh8NQi4RQGYeuO7vTkz90fGOTOHXvC8zsH0Guh9E4A3LfeeoNwrY+Nug3y4NUwztYsvovetp6HYLc/P/AgmS9VKTFKC9A3zp6/EpiSWt43b98ITKkauWCzb66jeoxxHZnHCq5BD7WsLIhkiwYnL7v4br2hRxdlk0EJcMFEQbnZOSoA2gDGdndspSKgnSjBcpcm1ul00BbuhTJjzZqlV17fK6+8EoD3LOtFztXevXvJHl6IcLgdnG4QXXiNvFm584R8e1gfAv96yk3sU9fDNsZiBjA9FBI45M1OtqHsadj5937rLivI/b964T7MKmtLP69mVf92pl5i025OkLWZ8VSDUapko1USjiiHgRINNPmq1M5i7sY6W7IjudJdJtmtErmwMcTep8nUvXf2XBrtP5N2NS6nQ91kcQihhmaq0rVxDBcbftksTCEhYXeIWjEnPRzLFawPs6SFz1oBR9BbcMY9haJ0ZBOQW1Z8V+D1hIhcGKacejfN74ZtY4NZiGg2qhEWdjMLWC9J4XT/LjAcQrAFwNuXX3wr/eEffJOTRl5RIZ0a75kNUZA8xQY86x0LTuJ74MFoQFYxRA88dH/62LMfITFQhbEZTjuRvtXDHwWsFLFtYyGVmIFsW/GA86SoXVgCr2YIZyDu3Ud4oQdkmvcAm8kExMkTJ9Mjjzwc1/saOla79yAzwmmqwV0g/D148L50ivKeb9G95NmPfxIS3sMQ716IzXrg0AFO0uPpB9//Ufryl34xPBfldqdgLR89+gabtyt9lLbf8j8txNblb8AwDkEYHIMoOd/EqUvGbXiFFtgWsHIKd6PQ+Hkwnp/vqqRjyS1CiTMUo4IXcuhUrramF779Unr++GsUnyLrixVqYPNZUjFNQqKNRIrt1S3G1UhJsViOer/cXXmJ8E2jNECpxzze9zQG3pKWQ/fvpwL/oQj595J5ayNjeIqW1l2oXG7hAHv7naORfTK7dvGCtV+7YjNaJyZGY9Lj2LG3wVsejtITPYxZ5FPOX7hKiAhfiULhwbEBDCCqBvW2A/fwKaR7uEYrCiJ008gE2O26KLAksUn+ZRe+FUF6y1pcNaFcqh/I+mVvdEEo3Q0fsAU+4Dz36ZrWkzGM1au5jidkHZtfZuRySEdFgwRU1o8hm2OnV23Cp1FNJzytESgatli6cJFMI1lz+XkaeEPZZrz6Ljxr4Q33lPVDZp7/wdf/2d3lKf35/j3oI1OMuNqSJhet39mC1vT2dBBt4UVIjytTIwjFk0WSywEYOMdtjHHzLajs7SOdWM+NujutvF5XCL8a2Y5lyIKQMsYNIy4fT9tqZlMfxqoWpuztKTINlT2peuvetEIVuN5FJFaVKwkFDwt9M1u5lOzQ1GkMcmsmXh04hO3BlYJ1VWRJ0xWNjN4Mfyub13BGD2ucE8TwRIasXzVVLbjL9LJjUtZomJg9Jd6D0G0FLeW33zqd/sM3/hSDZJsajE9EbhlUCi57ATr7lLVPGiUzI1F/xqY6dP+h9Iu/9OXArI69zUaAkdsNi/gyoPEiLO2D9x6MjM9rr72WnnzqSRjMLWA770Sat49xVZXx4qWz6ZmfeyZCCxfoQTwiv47Dxn3ggQfCuJ7D6DdjWHrBtJQJkWNllu3ll19Nu3bugbX7MEa5KR2jBq0JGoRqB6/wO8HP/ehhma36Pl1Ompvr8Y7gtaAb9NiHHwkVhhN8TjdUgK07d6cTl2kYgbrBUFV7Gq2BWV+D2D9lEit162kXJMqP4NV9bXdf6lkZSmdvvEvXXTASmiY0ztek2ydvpG++9ny6OTMW12ISYxjgVepHJ0atAYzJhIb3o+RspUoQGK9lSk8MqWZYa1cB3OfANmeQjmngPj781EPpo88+nAYDU8FTxLi9c+w9DNF2iru7A+jeDhepB+xQrGk/XqLz99pr3vvDQRg8xmsehTIgAVWjJKv8wqV+snurtJQaRotqKFXWU5hLeVENnpIJBVnpLRjcaJbJgSdGFH55TiGG6oVr0fWiQVrSKPHvyE3zGo1SlPSwrrrhvO1q20JBt+Tk3JXZshG/W2hr6ZYHqutb/LEVT1mjU0YI4XwFl08Dk6EMW3s1Ug60Dnt/cjIX2F9DWUA1BjFLy7224EG2EbZtQXa4GeqOecF/+PXfvLuM0g8OUqGsFKryG3gQFbQSrlgHN1pDz4bBA/OO/vDLeCqLVp9LhbepH5mO7bZlQkaio5NQTlCc8g37qc8xeIvzEwzJFKk0Kr/nRvn1AhNPTREKiE3INtThUs9GKzhnNKvsma6WkFlmmfxtFGlaBsJrLBEpgeAgSPJsCRYHQVAtJgFs3iNE5gOvsch3KWJ2XVYJdhUYJcHRKozRCrgZf0JJBwvQJo2zq2nwxmj6F//i3wKygv2gAiCXRmBccXxPWeU1XF+enno5TYCMfT19eAfcH5o6n/ncp9Jzn0b8HqzqHU7tnTt2BCApXqBH89RTTwW4/+Mfv0An1cfCTb+AO+49aLCGcMdPkRp+9uMfCzzs/IWzeE0H457ePX48Ksizd3UhOjMdPHAoKAA//slPqJF6M/03v/6Po+ZQDouC/ydhBh+lt9sU4fhnPv7FNHh9nFTxz9H+6DuE2hPpK1+Fq8ah8J7p5IP7UkWLgCu9zZq2peq2XekEWt3jbKIJ+GtzeDVLhFqrnL4VMyg2Vk6m+5YG0n+7sys9SOHyyUtH000Is/Vsji7W1G1imOypAAAgAElEQVRqrl6niUDuCkjZQz9YDeO5lZBNPMkmCoaUeiz1gR2y0Ww6SShdCTxwkwzutZsYC7z1ucWp1AVB87nPfDwdPLKPzTZOFhEZGZp+atR3MM56Sm+AKe3dtxvPqZNxPM89HYhN9xbh7kMPPRTjrGeqoS9lYmfAki5Ak7DO8Cbh4jhRQjUZVJM9Yl0NePmGss10+pHuEWRVaQGbkg6l0FxoYuGNuK6kNyh4KIdLl0qqQy0JozphCENUdkkNOKtjY5slMUETPXrFKmhMmzCQ24TxnKOjUB0GNZRZbQwRigokOMB6Vcq1ftUTfR3vPsixKoxxgK9VwBinNfp//MafpyWKkJdnrqddfdXpuS89B11jLf3md3//7jJKrz+OEBVp6jUWAfaWE4tqbwDKGh4MG7wljAETZrdO+7wt8roJTpN6TrntKFDWMlm1lAdkOWCyY7iiUb4xj4Lf0nCUIEDpjWLH4XEKd+ka2tDWh4AYMhDwP8LzKEDkGBkPFSY7xKvYeHJKQsUwJjqTC50gvZVIgUd91J2vIOTJEuRL/o6SKholcQSrwq15WodB292zJa55BY2h4Crp7eHC11ZbLT6bfvu3fw/PBoAX7pOf5WaxDk53tyx41UiJZ20hfGolszWJ3Eh7R0v62q/8Eqd2DzeyBjZwKXCTvejgjMMlOYsS5Ec+YgX4cvoJRuRBvB7JcpconLSHmWlsPbs3IG0+96lPxnucOXMKY3VPbFyZvYYspvPFEoaHyHo99BjcnBMA1y+nX/7lr0ZY9s47x4LPIoPeRpJv00b7l371KygnrqWbVyC1kpyQeNmzvT0dfuAe2AsYIgpB76VOKrVUphNXhtJNPJ2Flh3pNt1cpzisFgB6Vxx7Ex86qDNkCGugCCwOp39El5RPrwPUDr6X+ofokoKH2guvbZz7nOMwsjRJFr7YzzjFrGZXgxdmu3D+LaivWJzaUvOC3KwjDd9t5muYfnRLa+BMZEq370SU8BM/l3bReVcu2Y7tu1kj7cHJsTLeEEWj9OCHDkfl/qkzkg6PhKfwNqUajyH9YVLDsgxrwsy+2dJ6FLE59YokXQ6Cp02ijSR7o4kWWPXSADiAhACamV9LYfRUQoSO8YiSmaKSIORrBTMDf3TdwI8jrL5Bh+QRNNolhtof8CCyIipjKgcTUCjvJ60mZGzDKK3wuSQtimyquK1sCtUWlhcJ49C+qi4TNFzoCkka2+0tMnZRNwqzPtHMYk01T8LosYma9Md/9B3281JqqZ5Mj9zfmx5+4sFo3f5Pf/Qnd5dReuUZTkMsdyVcIzRBuQlONL7XsDmrIUiuRUYK9xWWr+GNDQMm0K5o7tuVenfvo5iTE0CuDKdJqFQSq64Q+6P3gEGiw4cKE2bjiIHHSH3W4rKuQyeYYxaWiNWd1M2SE3bqUE7CLxeLJC+r3J1oDY5ufhioInVe9mDPNP+sXKDr6+uzIqYFrgrWZawpshoIJHd29DDpLChqtaJFNotploVbwVgsoMj4GtXTP/irF7FUxbVgMDRMZsdMB+spyQIWA7K1jvraExilX//1/ypKMRoaUaGEoCmOZcp5/z0HwhAZsj377LNxf6+8/DIn+j48Keq1blzHyAyG56Sb/iPkYz/96U9zjbWkcd/FwOwNVvXJk6eibKC7qy8Ic5cvXUsymr/5zb8AN9iTPvPpzwTv5uyZc1ETZTj47/7db4M97cTz+miaGl9KL/zoFcKB9vQpUseXr53FYG6D4FqH1Mh7GDyMUnNnevf2RHoP0HcIwzLd1EN3FYTG9F7cfCEwR8hNprEGlcU6upI8C5j+uQ7wjYmTaeTiUZIb62kLnWCnIN86Jw3MqQD3OJ6qDRT0AMYoCA18CbKiqomuEfuyrbMmJjkgJhi3aUJ+s7lr1SuURHSRwt6SHn70AWrctoGrAPBu2R73qdyHxsdD6I03X4PNTeiKgXvn+KmoqDfJIO/Hn/1SxsNMnNwdaQmTZCXHFU/jP0Nm51mCrQoWNwduBsXCA6nCTj+EVYZ9ZrwkYJZlQ3Gmal3MvAXeZCbYpgcYd0TcVH2wNbv1cB2KGXL4WmbTQhLBjGiI20W0kCVjos09hsqD2IN22VIc/maJUps1oIE1DknDtWnGCn8pvEty2aEbPw/sUgmM0sb8rK824vkOAY4PEL4+iljdKoaRmkYafgry/7PTr91dRunbj8Oy5UZqOf5qDdf4XkeHEVIM8JCo3GZgrXhrnudkIwE3iZLAPOFPfTcTCsu5ipOmCj7KMoOkBGolp+UqzSPXyMo0U8xYB86zwCCOM/irlBpUt/bQW72RFDNqNVHikdOtAtmWjURxquAgky7wZxnAerTTUXg/16cZqpgaNwVs1sIQz5BnJ9XShm6mO53Ubdu2xPvYH94CUmUdJFqqRNIOptRMzZaFngqBLamlYskM5MnwHDnB/uDrf5JOv3omKAfWX5kV9HTPHTXgP/F+lk3Iexmnj9mXvvzFdODAviCu1ZAYsJxhlA17G2ngI3hA9r97+ZWX0jNPPxNhoEWWGrV7wDxGwFn0ogztvP/vfe8HgM4fDUN06tR7ZE/I1DAWelRmpbZvR7mQivLTsMkHB0fCEzOUOHLkgWBLv/76G8H6fQuPqx0BsnawmycfeZzuM/3p+z98If3D//LXwI7WCZ0o1AQPa8QLunD6EuUYhwi6t6ZXCJuOY3jGSLcv0Jetcq0+NXBg1UqSdN6gAtQtXY/09uLNyXQvJNpndjSn7rUrqfrSO6mHTNFOUt6T8JZqrZq3RXlOU0SW0JT/bZjI9eBMFo1aZDqEhzjBJpnDeE/jFtziAJlhLOdWkRaGgLtjz1aIm71Uyx8JI3sNfpXdTjo6usHajmNQkcxlLZ4+c5J5uCdY/9cZmz6UAMRdpimt6aKaQGA4MpqE9G52jYp6XT6f+7hlaZtgqPAl1iPXSy+qrFPUUGiU9uzZE4dk1p2PTEz8e93KAMiWqjoEkcQ8irQTmfcebNbzsW6jizEHoViqP0db+CDR5oJlva2ALIzToUSoE66hlI4ijlrPvM4yVhUkZYZg4p+mi7VJgwYO2l4QmVbask/cpn8ga350kjVMqLeC11ldRdRCX8Eq1vuf9+SD94NfPzORt//8zA5aykAixNpS5hMaOaE7bFwPs3bRCbN6fgbDA9i5TCqzoXM7BmkrrjycG8IiUfx55FPtP9ZAN4wqQqIKBrASF3NdN9ICWsE/SktWwKIWmYR62zWFm6o0rm2GwCmYMGuAxH80VCHlyaa1cHKJRaTX4enmpF+ncNG0fi+egAvi4sWLke51Qyrj4ALciZCVpEkXmoaqCyMRngvuXgvCdu2Q/Sosf+Eas0IkbjDXtEh4ajX4mXcvpz/5/W/mxWq5gBXrnmIYyDpVOLkHa/gkZ+7esyV94QufD/Kf0hcLtJzaSW83wccLXNuD6iGDDbyKAJc8E7WlT+H1GKoe5vSeho9jePHMM8/E/T2PONpjj3Oqce/nKDDthidmarufEGORRWifeoHtv/jLb0fnk5//+S+EwVKKw1q1o2+9HZ6BYLYM4JtQAB44eDj98CcvpT5Yz4ceuBdSJFrONy7R928HZPsm/h4p2Pot6drStnQK7+Q6JTTTlGUsOOdIcDRqt2XKM99KmGyHsT194UZaujWd9uK5dfXVpx0ti6l94EJqv47Oz/Y+SuFZUaTRK5nfeZjSs9bTsWHrWAuLeA7hRXA/arAPQd04T9ZvlvGuYw0cO3cyXULts57D49EnH0m926k9ZE1pcHoJv1VeaCXJEAcY8EAnBsfwyZo+Qy3xw7OX+2M9aWEEkPUcS10t148b2685DI75FD2TXDOZSZC5JtEEi+GmetiGbOBC9jHkPfWqMp0kGyYfHq5K/8yxVqI+k78NXpp/LwEWgxMPKSuGZXpIAU+YVDGzi7OlBpQeubwty6n4t00MNFK3SdioLVbNwbbKAXrm3JVQdKjgsDfDOU42vY90fzcVGkvD6O7b8kqdNA6OeQ7bBub1KuqYteypFv7+L3aRrLqbjNKfPfdYqrVujPh8ZRT0n4VTK+uUgV/Se8EdnmNDzkzTibUFN7+9F5ed2jWLdhm0OoiXC7B5Fyi+bYUZ3ghh0BZNlU42YYghTzOZgzFCqlUWwTCEuBlOj16ATk8k090uGnk4nkKeeG4iJ91UqF7Qo3RasXZnhJS6KU2Z3KbK9aT2kOrU/b5t1T6LUiNmRf4ALrfAp3Kqut1mp3TnpdxPIcuh0dlC6cEaBsmu6moFRZsjJtVozkaT82QQ/+b7L5JiPhaTvcCp0s6pbC83GQRbyPb09m4hNNtDGcYOvDjuHwNlq56LktwefShSsvK1HsFtVkLFgsgdnLAaUzfPdQpiFenSIP/kxRejsl1pjLfAgQwN5NqIKYmJ7dq1J1LBQ/SVu49us3pe//Jf/d/pv/sn/0NsHMW7DgDe+vcWax49+nb66le/yhgPpxt4FQPXbkTGdBrQ+ND91O211qfL509D/txKGn87LOa5dPzaeLrdfjhNYMxn2NjTZDDn5lZTyzrkQa6xBoG3RUKpNQzavqsUWh87k+rhwTQa6uzBCIF5dKIRvXWCUKFtNe3qwfBQCtKgnhL/3aYSf/Q2xgSDrvBbqSdl+DyNwRkiS6fULE5ZOnb2ZLpwHUO7a1s6/NDh1LMF3g4cuk5q3erI/onBBXWETKvUBkN9wyDxIw8nMZpxqAd61xqizCg3JIt0ahBXPRTDSJW6XqHLpCB/1tvKZTAlg14hQZUyS82tLEGjEcsVB9m7yu+nYaLJJUbL0qh5oogVDRj1l3tYd7vJDFaytvtYzyZZbE8mzUWI9BbCbqowSIcRhJrhgPV3VGuG1zQEl8naqBpCN1AVaBNLcNAOUEmxklURaprTPagiJDTBZ65jfIgCajlEh62ewAh1s6amSUotUsZTzzV/e8f7cdnSPv3MPKVvfunnAW8IN0DJqpVwxVW1G4fKk3o3yzKtscg1rUcAtbfiIeC1gDktUqJgWNWMW43hBUAbxRiR9tet1PIziPVsXjWE6lgIg7CpZ7DyEwzyNbg7uwlZpNYbtujVmLZ1Ut/DKO3H45Gjoaf03nvH0xc+/9kYJ0Mh43kJh+rwiMHsxn32lDHd76bvgVvj6WU/921wVWSsijuKM2XNcbptQFLT2barRi3Hku2+Z8BnllgwqwCLtktaZEymGINJQEOJanpP8mFGRwBAid337TuIkdgbFfaNGKN77mFsoDco+WtJyUkKPh+lZMPK9XdIyR858mAUoOr1uEkkQE5iKDW8jz32WCzsF198CQP1UIQV7713IgTjldy4cOFchAU7IcNNAsiq4fyRjzybvv2t78Ri/+Wv/nIAxmbw5LDoPXzjG9+IFPknP/nJwCq+C2+pC4P92EefTsdOv4vy4L7UQ4fWM3xO19Z9qa4PDtPV0XRuai0NdRGC4imv4NEoW7PGXDfhPTfCHxODWyFBId1h2xv9qR0eUO3seFqhjGieFuSjFTDZeX07JRqPNIykpztn8Vq6CC/wjjjo5vDurkAAHQfAlrPUwPzMMV62Fl+rJ5tFJDGHoRgiizmJt2mp7AhY3V7C4v3U3zVyyNSBd9YCIXhgKesiiGM4JtFQgyA7XnWD0Ccv6BtZWrigknj4aHwMxwtayUYTiSJki6LmwrgsWQDN65zLeZ63ZVX8W+PJc6bagxXOcyoS6FHZGSW0s4Kjrq9kQIGXxN93ctB3K3HD6zownrc5aIQ+mlgXcv0k+5pxNoQLhYGQE65N7TSrmMT4zmPEGpljEwFSGPbjAS9DBTkH+VP8twrmvcmXsctkdCdG6DVITScH5STXuSiGS5SgkYpmEDz3rTaqN+4qT+krvwrGQvW8pRgMaq1tZ+zFRaFrKHQK1JGana2kLKCmKwiFFaR6K8CcbNC3vjKVWhuZKFz52YlbAQBK3OgkTduJXoxViLMsmNvIic7ahqm3LR07fyroBF0YHk84K6P1EFw4cm/Mmhwgk6Kh+c53/jr9wpe/FHiKRskTya4qypFcR+RKpqo8H42bC0PQ2fdRkiPwHsIks1ZS+DNwCP4ENUCxOFtKN7M4liljuETN0QLZOVtNhzY4nzPF9S7hXYl/CPjbwntmGuyBJo5NMHEFmz1E28jQ7NvdGyUtGiVbQiufYSZNa/LusROEkrujZOAGGtCKwFvdrfKhwPXjH348loTFlgLfhmCXCPkEFe4hSyPQ6muPHH4gNI/OU+ohk/nb3/4bwsLDcIweCmxKUTD5WALgL5OJexTQXKxJbOmP/uN/SF/83GdSY1cr9IA3yVTtQvOqKfXDQarr3pvmuven75y4nibbtqWRjj5gU+aRxIaFyBp7pXPrqV1ckyuEjMgsnmn3a1dTH15Y5epUWtxChufA4XRztQd+DvWRtFq/F3zp83UTaR/G33Ihx9aAZJpNp/6WJMQqMrcX6ORrKcnWfTtzGYcHG7t4Qe8FZ8G2SluoWZMeEa2HIAgtQXIN3rSkRF5n/zbhALNgS3i0MtlD7UIJ3aCUZA8mJG54vlRViE66wgbgWoboQUDES5m3vZiGyfePpEZufKlEsFpJIQmzKVwrVRlM3ERnFbwTU/eSi6NiQSzOEhsVLvDkmvByW32tIV3R5LQe0N3DNqAE75/1XHp4zWqY4SVI8qyyhTuPFSKZ/fcejqz4GbKMJg7s39cM+dJkyE2SHQ0YTdIzJA0mo4UWrILIbLYjSaRBV0fsWxVX7i6j9Htf/Br1SxAHAb3sn94DeGsmZg6xqwV8Qzkg4b1WAxCuKKpmdkwWbs6qrIMat1PEu7ZM7/UZCjF58SIxbT3Fug2VpDRxLefwPkxAr1Jb17lvSzqOgFY1hL2dAJMuinOkZ1UJFPS+DY/HTIwb2tPl5ZdfCvBYlmsmCE4R0uyIQbxJ+x5JZT0YF72tEUhigt3G5gO4wJ6E7YQg1jeZgXPBuWj6+d08P8sPcmKkCSjNYdwmgBhaTCyURfAmJ1FCIlsTWWsyGcukZFkclYQz27fSjjs6I66gqLktUsd6S7amugRRUpq/vJPTsI2bOZ1M0SvAdQ1lxCeeeCJwsmPHjgHcPhT0hhMYMo2L7FsJlILyym9MIwN87dq1ALEnUEZ86813uObZkKW4eeMybO89wWAWU1I14eTJk0GcFAi3lOLto8fSZYpRv/YLSKQSfl25fiFtIbXdR5nJaRpSzjURurXtSy9T97O88740wsZuFNQGYxRUrwQTWmbuKgG3W5nLbopWp04gkkZVfTMn/DLe8uL+nekGIeDkSleaZf1g0lPv7JX0afg+ByEhdvMaW2ctEjZYJN0Kt62hAy+H6zl66hie0Ujq3rY9FC6XMDKypSsZywqMit6GmTvJgnYeNuzXG89sbEBbjKT0jBxmKXuc50wjFTZM4yKArTdWhFpudgmH/s7Nv7aYlaZmuL6r/VchbWb2+Fo0+9QwiSUagMr/KdypYitH49LC4Bm/aaw0mMEMkDfEN/8GuJVeexz+GJZGjBE+fPSTE5PVeGpw9fIMK22SIYE0Wo8VmltLsxhQKTSs4QYoIb1kbRua26FZXGStjIWAUzPeZ9uu3sA/r5+9kppxHjTcc9SwVjCHaquv4Sg0Ar+0sHeqKZn5w+E37y6j9K8/8QWkR+HicAIOAk62s7HaoKdL6xpCS6irnbozMjNTgxOJeWfBwDKlIwesugB9JZZVVHLD6zQVrMQ9JARagJfSiEfVCrel2kaNDNA8Ga6K1prUtqcnDc2OpIFxSifAN8QDbqGmp3BVJ6CqeNAZPKdH6Fllgar8myYyKnJKdNE1WjKfzdIZvoUsBfiMxk3ms7VctnCyhkgvTFav3pKUAGt/9MIuXb4YbcCbwSCcmGnqrQRU11mAHPKc0rr2OcshRuAkris3gZFdR5BrYdr+eHS+RXqiHnCReabteUdk4YK0yyPkVFj0nar+XaCZIev08KHDhC0jEZY+TsimgXwTQp/3JtYhudLlbvg6x+a4CFB9P2URhh16VIfuOxI80r/6y78JFcmv/vLX0huv/hiVAmrvCH/VdvY9RslqffSjH4M4eCb0m2U4r/F+9+2m3AVMph9ZjnZCCEOy2RlC1OYd6ULL3nSj52Ca7gGjI2SrowaQYCIq/edo1T3DwVPPXG/hwGm7OJgqjl8AS7oIUxxSKiHjxN69aaASba01Or+aPMAQtcBV+9jgbDq8PoCRG8WQUNzN2HRgEJcJA5fQ+q5oqko3KOkYo6ymBbyyBQmYJudLnSLxG8ZDTtUcjybkmVVb7IEUeWuAppHWwSFDozSM8ySOlEsf9Y6yAVlepq2S3XM0KEyOGJSekriThF1/1hBUQnNRElhG/ukLZ6L4V4OETwUdAeoK3KRaxmzN7CzGIg7kgul/R365qDpwzRT1b3pf6q8r3UnUmxq4vgawn0bpAX6uVBVyRRokiZu+XpVP/0RuoI0CBPItFZmnakL5k1pggF37D0Sy6DglRbPiwHbX5WDrgizbshWWOPc3OTiNFBGUGhtJaJCUn4b5I2WgBoLlIh7iEmv8jwbeuLuM0r985vNMMsA1lnsCrGcO17rXHm8ai+vImZIp68MTmUH8fJaU4hrs04VFLDoUgVktNxtGblIDJ16HJx+7Rie9kQVUg0GqYRT0XJQxbegmE0OesqqTgsgLJ9PB++9LrXgGyihI9bdo1FNLXOlBFPNkSgtYT5Jl0WNwEQmMK/wu6S30jPGQ9oIraZSuUIQogCzh0n71gxi7XsoO1MzRUAgYmoFx447hHTVhjNtZ4Ass6qtDEOcgeboAYyHaecV6F+IIS0kUfrO3ELxjxPBZONx/KyFcG9LBNSze7k56yhMualRc+ArKWWC5jdPfTKGC8LKJxbb0ZDRKhjSGeVsJ6xTgugFXaQLwW1F3cZx3YVh/iEp9N9/RN99IH0KXWc2j73/3h2n3jr1pLzyx8xdOYaDpUsHfW/c0S5hs1sZi3jHC3dzjjpOS6vAmLMIcWa9lgO5OOGKVfMbUeme6vfXJdLZhW5rD81tiTFbJ5q0Ablei+dNEuYiZs4V6a7cod0DIvuLd06kT/e3epYlU09kHMN6XxnfuTZctqGATzQuEV4D3sLF3Ty2nrVOnUv0MWTA+s5YTezGIiVAJCLlsYmmkqHdZT8V8E90+biHXKhbYxEOsTElXsTTZ0G++eTQ9Ru3fxO2bjCse55MfDvayIZw0NW83lEz1TeLeM8HRr9yuKqfupwnV9bii/ZTtrvGEld+xy60M8jkMaAXpsVUoLcsaPTxoBejKJhVlJUKOC8NExY+lmlJIu2EENVx2Fa7xoXYY87dCFMJw4jnJysaDs5qBazXczMXo2WPy3TzYMkkTwwofsM6W5+BJ7ptZ9op8LzXJsnAe9avQZNZs7CA3T09Xao++JnhgSBZYGOO36LbLauXz/tV7f3l3GaWvf/wX40YE2BatyL5yOW0H02gh5JlgUWsQdpFanx1Cu3hUHhKuOap5DAGGKYuxSQ6U5Wyf+haASCVMVtnE1o1xuIbkgqdZUw/ZgmbiWbyl05zW2/ZsRwcanWf4KKNsRvVtLMbsJ1TpZCH2CVqzYC4iv2FBokQ3ZTT0knpIkc+SFr2J/KopYt3ya2QerIjXc7IU5Cps6p07t4WnZZmI8brZwFtkgG6Bidh9tWsLzQHhKvUPX4/aqlVYw8qu+tAEVQhqFMvNPnWVdvjg/tcxzJ00SOhFPdDzvLEJcJeFIqmzPI3ltuxWGxqP7srVK+nRRx4N7snbeEcapUYyakpRtLH5BOVvE7Ipen8fIl/LhL0XwLn2US6xBlfnDMD5NuZljVP6KpXv3e0UazK+4lOrrD4N9Sr4gA/fz/KDGULdrC8FMRQj7cIFdUBemHAImdp6DNRQ9Y7Uv+vT6VQV+J6Fpo2E4jDMK1bgi2GUotEmRnkVlQiKTFIl4WL9NcICZGYP4FmMWlC671Aa6NmWrpitJftajadZJfYUrVlWUu/0qVR1+ywdevlMSLXrHFAaGNdILeGt3U1qbeZASU9TxzaSFFci5LbXvXwu51TNdLHKk6fOpF5UAfYxr6+9+rdRQOy6swR2XeVUDxTDP0M1LMI8h0fOopUZsowv6SF5kJUA9fWrNyP0ncUbce7VBFee13pBQWK9JJupRgGu5sLTJ8I5PbBihYQ3lv+RaQAZ4K7BM6lTSZWVModxnSLTHX0NVReUfY2XU9Jicsvxujh0453uvHk0MA2vKUjC2cjaDMMLCl33Qj3D2sHQZi+MnWGsGGxwqQwvNaKsD0F6+Vu/d/WHd5dR+t3Pfi02q1KlipCdoQrdvlsaJpsqXkDUyxAAEb40TcpYXGUJT6GOBSTOsoQbagZI6Vf1ixoAQzVw6nfXEPYJmNbKxlYiiAU/UwuWs68vDUyS1uS1OxGZmmfALqOHfYC6L3khk2Tqxjj17yfccSDfJXSRgyR1QEa2bYl38XdOitrF8oEspxiEpCjfRylXD0n1jPci11FjM03wCQFNS03mKYq9ev1mnH5dqEdWU83fT6vlScBAdXvW7PellK21c55urg3VJ9XH0TDRoGAdoLUTUmE3ZFCpBM0ttQHGh/Y2D69bOZAdeEqexAL4h+ggUc9ifxccafs20vAYpWvo3ixx4m3BkIod3QCgt2hyleemGIcdO7aGyuUc99xmWMOCm2Fhy8AXXNUzncYwtUY6fIV+arQAwkB50YbC1su50MXpqshIVVLDVgXjvpHwqQ3i4Vj3ofR288Pp1Ep7Gmd9LyNMV4mBbCOmWCKzs4B3sIChaYY6sY1uHzWobLaM3SYMmU/78Yb7MR4jCMSdAKOY5NHK+LQDpNYB9tvjb5oMVMvAK6llCs4ZWlvdPBo5+VUGsH6+GoJhM+9Rg2dqbVd1YyflHpciU7oVUXtDsmA02yKc+x2CDHmZcPjjT38U8ulb4IvystCUUhaYa1QPSjzQTacvoLyy6eipPuQAACAASURBVPmoASv0qcQmXQvCAdJJPEiuoBCQFSgB0/FIKvE+K/TAWA+LvK+1b3bsDWmdwlCU30uv6Y56aPabcn0ma0axQiVL9J5Avu1/V8d16YFbhZClinNxbfklrSPkUPScQhqFvy94VRqSUrU0dNqDJ+XnZX16vaycLdTo0jdQYUTuuQT1/e4jl8ZUpffa2Ys/5etnRgn43S/8ahqGDd1LJqyVjX2NU3gEL+IeCh1N4V4izWwKu2Gxjn7qnJTkbBdnJILhYlITp6G2lSSRc1RLe0q2MIFiDbaSqefRaJEZp9gyUrvr7XQD2d6RJmGVDk5Q5U2xpBrM58k2qQhpul/q/VVwl0cefCjAxRP8bEgmZ0cDqHe0/559AXQKKHtCBBDOxrNc4wDFr4qvaZQ6IJFJoNRbEoA0g1fBZjp36Qq1Qgupm/Cuub053Ry+SQunMWJ2JhjjGjVuIYxDGjkfLVEFXk2mo5p7r4DZ3tVMuQfNFSSDV7GQ2+zU4inmhmADDVLKYNmMeKdp8Haqs5s4ee3XZabF7KDe3jyhnro4fr9FuCodogkjOkkooQeknIv1hF6/75e1qylsBodatpUTYWKjHVpZ/PJuVHeUee5idE7cHHOEJlhfqn/m0wHe87FHH0w1SHocpyPJtyY7Enk0DBKyIqa92SBsGfwi5qxBbwEcSULisbOpBwH6VkLE3h7ak3NnE3DBzsEPO2MHF6VIwN7aMWYNXIc1hWN4RV03X0p7KkfTbvq1baWjRIPrAe9gEYDEQlIztnXiN0jHyA27fOVihPxdyO+K0+kdTE6Q4YPzNQd+8pMfvZy++Nkv5dIUQq0jR+6LjKcA+ioGJGfiLOzGgKMVH40bYpPmhwffGBk21R2jtTeGaQFJYA2OTQBWmNBK3kscye68qgIoEmdFQOiUFCo2mWTpdJsY8eTKbO5sWjQoResr5krD5+eqAe/cV1lY55piDKMURfIk95k9mUJ00AxfsfZ8e0mlUhXK+9DQalT19kIFQGliHlIIvP/I4hnK8p4eTKVQ4oYWWVxpRXpx5czdZZR+/8v/INq6tLCQO9FRWiQzcPI9PBNEyxpxrSdIL5t6399JVfY1smuA3dUW7RIGLJEa10rbnsYyDWvI6lhM4lHVYeltSMCp6IBbVQTWUN9LOACmtN5WlU7dxHtA1kO53ZuwsC3lELBdwHO7jEiZ5Reypq+QdtbS30ulvMMoe3s3+kAWX95Ce0hDY/ZuDc9OUXzp/+JkV69cYhFPkz5XlxlJXwzMJKUMtcTkpwkJVeHrRmGxA/G5Uchr4/Bhlm3Z7Lqz3g6jFArYnry6vmrlsCBr2HjL4GnAJhhdYnbVylh0GnVPPMlw2jPrihoZBz1P6/hcjKbTJf15UkkElVg3CwDfQSmIzw9gcC2L0LtUf0lCoGGDr3PDKMw2y3u5nDVQCxgyRcQEU5cI7TKwaqGxutxyaMgsif4yJyucyAdJBX/1U89R7d6ZLrExfrhQk74705xGq7czspQckXWTtDfViHsPMNqI59RKCL9ODVktbPIe3m8LG7aZMPgqoPQEmNIg2lRDYHWLFqsS/tbB6G/kdU0YwgXS1H1jb6f72pYgDXYS8uZi6gWwujkwLUskLAOq0JCA/8xSdzgL6G3Y5mEiK19u2oXzlyLc0DN/4Ycvpg8/8lRsJJsB6IFqKRbAgRZDj4lyEDwe52we/KwM32KD+0oNj8ZJDx5D4PNmo8LTEJfi3jxkNEp60/aEi80tYMyh5H+5/VfuKuPvggrg+8XrilZfhWihGcPIyukpCelEdi4bBK/IotzSa9NAujaMFjQ2ev7THDpmjiWm5rZYMsrFavNn6hVGg4XC2/I6Xb8avRAU9J7NTHqtYRxzmOlleO8/nj9xdxmlb/zirwVgPANgtp3iRk+Bc8g9dFn0CXvZATpDHH9fH61/Lw6k+UnS6nhLdGMLzEWAWo9jRRkQq+SMlXNbCvhDtNaR1s5kV2G06sgAVLfDFMeFr93WmE4Nnw1N5S5xJThJtygFUfZTAlo/4ZyZBLk9YxAUVVx8ENBXi6/hsYmgYYpEsyu8VqNk/3rxqC6et+7NtPoAWjz7KWbVc/LmpiFPSs83XBweHoxN30HHXkMn3ys8EiY5TlrjcmuRHJRykvnRHghrZFCWpjmdwZhCzhcgUb6UqpiR/mWBSMDU2/SUtAW5qV2rwB0zN4WdNUKDCSzDn90sLsAoi8CAWHITRcasXwXNsoCL1eAqU2pnyCSxmcWwzNQs4KEYrgiwCpCK0/XCHjbdbPX9Kunoj+67Jz2EF3yL115FgfPPx+bTcfraT1dSfrFMcgK5Fr3dyWabAs2lboxe08kLqePaQKpfwbDi5LQ0ERLxeed3fSjdpkvJIoztOesfyaTVoNbYuD4LVQBDa+MHVAzWBl5Le9rX0j7q1lqoCbQ91yKbG0EYwuRIb2JFzTzhnRFaC1zr+ZhEUZRND0NJFlnWqlKe4NA8AHlV7pnhvDLLhnuBJenlcKgoYxOKElm+In4Ob8HnGdOyvVUZcilbo9FzDnyNLZSirTnvpUpXKa0TiRtbjIVXtIkcEBs9JmgjtHIdRZt1KTHMuZX/ent6MpbYGFq5v9atBRQf4hHXI6dpk4Fz/bh2Km03XnhPYQy90cKzKg1k/rdeYtYkc+yiji87b/GVQ7/Cq+P3P5g4encZpd/54q8EKKY3tAfsSGxymDKGKdxlNYC8+EukYZuWCQkm3IgsJTNwZOJWOemCCWu4w9wv4EYtzsxDpmRTsfCa4OY0Mtk1hDJ1uNK9vWAdEEln18GmeujcMH05wo5DGJRRuUKCvPfdF57FAJjPIi7pPjw2F4ElFFaBy9q9caM/BtHeVZIhxZX0qrrgbtwAx3ES+/CAzIDpLek1ebLI15hVT4YTdQLPSH6S3osnsieLi3zVsoPwjkzjSl0yneNM6i0R2mkM9PvY1ItoK2OJ45RchsMj/mE9Va2ZEk+iKBvAKHPNAvamh+ow1GGUMKCGxS5E1Tf9OLN1ektqLTXSBNSTTNAyUsQqGfKELGV3XSwz/wchzrY/4/CX6glLt2zZAb7UwfAjc0JJy0OPPISBAtdTp4hw5UlqB1cIu4ep/j9R35V+BE3mGmUJ82tIo64QnsDDqqSBRCWFnM3Iz1aRqeymH1oP7y8hsHFrV+oHe2sCx3u37d40Cct4WS6NQDA577aF0dRB2VEL5SKNjP8KAPXgraOA01XpAJQEzFDUVc4Rpi3ASszZdQ8zsA8M/SrGSplWC6gt/Xj66aeCz/Wnf/pnsaGVvrWpgrrthu2hv8Q4RLtvQnz/poyvXJtViKj5gpAU0YgYyhbsfrE/vRr/3gxWtPSK9F0OvVRUDXQosB53MUuCeY9SpBKA5jcRLXCNYnhWDKgFrzCbc5nbyhc8kfj8orefeKUelcZHvEl53ezIxfN+bnz3UNS9Ejty1gNnysamDPU2Y1zhAWmUwgfb9LURVt55LhvVyvTd8dfvLqP07z/3tRi4W4RPYhStzfCPsN6n7biJgLmbzPBu4PRw6kWKYnlmGR+pEXzJsAFXn02tlzSBjIVGyVDCTrA1hH6TyKh2kl6u4lRoZRE1IRWyQsyzSlhQtx1m+I6GKAd5FEazIKMZqrJN8TzewwD4xRG6flZwetoLXUzJtLvFlyOjt6PBoIbkMqRBa+daAHJNg2sALOK1uHEMUNZ6NNdQnKYsoGonjdMqBOSwMgLarsUoG+ARuRMnkZPb7JtSpnpLmcUbFiK6Ci/NWrmdN0QlEhGexBogpU3KzEjeGHhNLFoX5BKbRODVr2pDKgt8WRoBxvKzz/nZ9Rj0quCeKH2hBEs14mPwsjB4epd6PxI9l1igk9yvrPG+Xjt7bA99ITfeVerGHnnkQbJXKHBy3Z18fjfG89SVwXSrY19CPyCdgwg7Gaerbbth+MLxqWyklmqC+kA80loSAPUQa9u59+2dW1I/m23lwM70HkZruGZrmmKeq8DKyBWgqzSX9kBo3Yp8bQ/ZtzkM0wSFImdvn6a2jqp6AOlV+gCusG6mIZ2uEPpqPDG3kHLAK7nPZhpSaETFDjsps7HsRpXOEyRg3EDqMOV2RIqbZfGzrN3OWlRhgsnRSw0DwlzX17fH2G6QJhkH56Ow6RHala3LM5YDFse60BDOYFQtlp1TJ51r0HNbj849OcSK7suxJrLRiFbqBXbjumJGA+fLhqTQng/egpB39lj8sig3GqqGZEnWqw8cVx15vkxEuT9CV7f00ArXZ7NxLGHysrbv/TbpDoi+ySyF7frexF1mlL7+qa9E/H4baVG744Y2EIN8nnS00hu9VJzPMjnHXjyVtrQS3pF1WpuxORtV13hExt7q3YwjVbIKM7WpGa8BfkonHT5G4ObUePKRiatlQqvsHlLHBCKjCrMybTm0FxbzSTStPxTusi1lzBiYCVR3pp8uDFv4/Gom1cp/KfF6Sno1kiPFlFyM0eeMBdhMpxXjGltTG5bVmAoHU5IOoEHSK/I4WtXwFIChCzJrOmWxrnCng8siTgpwquqmonE2rgyhN0FTPSaMFae9311wa/w+jJbbws/gu902NGj+PjJBfJ/lb6P5gU0YTEm6ACkNEJxW1MtNKpF0xk3K72vITlWQLFBN8M23jkbJyAMPPhibL+Qu+HtxmZdefBWxtw9jmLbFRrh06QLXIUa3U+lQ2kSvpp0NdMyYHU6v3wAn7H0wHa/cjsdEYSis/BpJsNSUYaJT+xqZvss3Ui3YXRvkw4oKMqZbe2FdE4Kio3Wd6xokDV8P9lNJiU0DVIhKDodugOdesod9AOF2xLk1M5quo/F+ceyaQBzaPvhJEFXXwFjmALnrMUDbwYy2gulVc6BZ8LzCfdqFV+VGuVfSRGy8adtpMUrbHNkEgIuOTR0ZrpgsxhyD4peOiXMo70hR/owVZ35OLpaVxb0YOOUUno14naB5WbdmeYl/5ByVuE/gRjwk38ovKzNgJS5VKqKWSgHhHElhz1cUvKkAv4O75KGXsSEz1aviWxrKHFOF0bSwXDKx61I1BMm4wbHaZFtKT+mDbk7ZU+UDjlK89+av7IWl9J2Ju0xP6X998GPRC8uTXI6MnCRPIHuOT4A1uShUXDx3FMmMcTqTNAC0DqOVBJZgqKeLSwISrz9rZO/aawmKRDvS/7BwJwZRDyCUa2NwLQysgRZg0ckcC6MBobWrfKa6RGrfyGg1Za8yXx0ewzILJ05AJtcyAl1iPSVDMbNWOYa3t1t1lKC0Uvoi32OaTdFqIW7MgQQ1xd8FIwWhAajxCrJx0QB5cJm1MashOJrddb+b6l9WxN7TV8E4U9MS3kK32/bieBd8X7VPmenV6CXHCU5Y0Ui2ph7PU49GzWvvz0WU1TJJABDquXtsgyOz1nIOcaBIUbtYYVCH9rOVSxi/NerQfvzjl8gy7o4yFAmrhipRGoEY27f/6m/Sxz/6KYiYeI+M21tv0FSAcKmHLJkNEhoIQ3sqAfur6HRS05GO1x9I53hMJCRtF0fQHKWKXbAWz7APmsLiVarzyZw1zU6A0SEk1kTHWgprh2n4sEjTz2lIkb3Db0VvvzoIehSzpQYOL6ioeE3gJhD4BjBaFwHrRyg1qaChQhMUkHUlbagfmyH0Z6FE1vT++/alDnAqoSXDOdebDoW8tL1790SHWJURDLcsOA2JmeAiWZmvesOd7JMhu2sjV+bP87cwsyM7VkANxffAXCIlnh96OJF2L4DkkNIR4/E18XwOu7LHrPHLG7wMp0qPqVQK2DBKGsJsjoJSYqbRtRdRYRHaCRnc8d7MwlVF6VT0J+Sexc2U3HHO/So9rOICsjErns+GWnD7/QZos0e1YZiku/Cn3xp75YN2Lf79M6ME/Eb3vSFEr0W2CLSXgbBezBPkPKJjD3IqO4LjNxHiOnM17eylvmloPLUj2AZKmV1Ztu0yqe4JXPO2DjIzrTC4pb7DU5pRHoFTogvD0yQZrVB6nFN0i78XXzGYaQIkdgIkA1oR7Qp1WFeYsE4yUwLPxusylV04cnsE8pxMQUu9vGZZ5Ey65SVmrPLpRbyvakGpAS7wSIZJMTcBR79Mo0uKC56IKlrG9/woduDCF8SuwpvUBCyJ6YgCYIwE+m2AqTfT3t0XoGo1Bl2meBdUAzWCTClX8ZyGz9O6iTHJp6EFo/a84+8xYsps+LxGyXudq4BXEhvPWi44VhilF370Ik0IHog6tzW8RtUfF3l+gVq8H/zND9Jzn3gusnNWnL/5xt8Sfu+NzW7Gr4+i6m14kqscCtfbtpNxQb+6BqUC2rHX4OU2rIwS1kIuZb463r7C2E+lWrTV9xuaAeb34xxfJoEwTVufSWoiGyg3+dDgUbxl8DKM/Br8tUa8H+qRoRTMptE1WzHRygkiZKLrrAL6NrVcE6QX97Bgls1pUfbDdH/ZRicVd4gJFw8gDwiTGbLbZcQbvrnWZMbPgblNcHhpgNQ/Cu+EeTLTpPfo2Or9RhgMlBDYiWul8Krc9H5l/k9+PgyHYVY+6SKsi83Pv7O8bf5SL9v3CyPgf0FIzL8rONLxvlJZDM3L94yMV+GphVJl8Z6lsSrfszSWZotVfPAg1aNz7a+jYeV63jBKXpuht58d7mC+Cg/NXG33PrfqA2Yq42i+7lsjL27c3+YffmZG6dcbd8I0fiQ2uyGSPBWZ1Ka1LwNySghU83kWasAVsBtlMWR5dxEKNFEoZnjmIptiEd0m44IgEy4pJyUbTi8gBp/J6SCj1MLGlu2ugNUUadsZNpV7XE6NBZe6s3psAsp2xZ2lXktvpY2iQyc30vnG7SyMWh7RRw3vwi+lQg0lBT/n7Q1vKMWYh2gb95IB4swBWaKYVgWEaKntKcpqaaR1jsWK86amhRyU6TDLpnSHWsiEE7l7hYsLQ4h3UAlXqRHuTxdpdtnrLhg1nWvARGxxrXicraP8t91aDA/Ex6TRRZtyPa4ivZzbQuXQwiFbYgwrzNyhyLBCu6I58Kvnf/gTtJ0P0D8P4D7GEXE0rmGVxMObr7yanmAeZR77udcQ8QLCo+MxOCGG+6n9u9IWeGKrGP+bjXT8WO9Ory52pSsNeF0IgLUtjFBCcjmtIazW3Y//VUfdFC2GtuMdjQ+Soq7bnq4SOg4Tfi9Q51gPoP0JkwVghTcIPefrqblaaUztuDgzaLPPVg4jOXI2DV85AaESTAvjHZub23Qc3EPOk5tcVr9SI7PTY7DQR+OQ0UuRMKsksB7yH//xH8caCAkS/riKzw1PpwSw+V0pvJabmGZQeQ3uU4RPBVid7UkeaxMfJbZU7OciFMx+RoR87vQNY+XzqjTmNHu2AsX7bLxfqVjp55aKjvl1uS1O8Z7lv1mk1RUZO9r85WFbYkpKo4TECmsik0KzlxWeW1xj9sTKL5MFrqtsrDK7OwxmGNiS/KlBzWvwW8M/+juf7xM/M6P0jxvwjABGxWAkk82QAYpmj8Tv44DGnkDiOMpOjIA7CcRqEDw9O2nBXQfe4S6aRCt3VLkHm1dyMsvLkdEtl2aZk61B6jwbps322faFx4tYLE4TvRaVHPU05GZ48tRZAY68hSemNHwnQWxLIFnDGUvLTe6pK0nM92ICMsZgnZJ4jrOVY3lDotBWVsYET8nupabUJ6EBtHMit0ALmOTzhqntWgCLsfupXB9Ba6UrwiDFws5GqcbwjfdpJ0u2rQf1TsmknPAZfMVbxDhVYMgiaxsAZY7f1VH2hLI1tYsisuHchxSBZhpmKrkqnrJE4e8y728IPDYuwdKuw6giMH5GkiYNlqIkgg68fNZVeFf7du+N8GIZjM9waZGwqZVr7uG+v/LsR9NWOEI1ZKjGYU2fXWtPR+da0mkM0xKFtDXgP8vXz6a1oauhRlg3divdv2trOg+lYoaMXj8daKZZK5X8rprGktUjA2kHnz8NvjOk2Fgr1AN6BzYzB+14w/Vzt9O1N55PlSM3KTgl20qbosiAuXk2yj4EoHPoER5F9CEzpU9mjnVgaPc4Qv/+bJdYs5shV2vyQAWBTVmobEVienK2S883gHGNQ/6M7MuURkFAuSwRcYNmFPmOt1QwJItry++X57+Iq/NbhqHJcE02coV5iGsoPazyvUrDtMkGmPXbMF53ni/Z3blLco4IlM+JDwqnqEzr3wnnSg9K2oiP8PoMV8WwilHIagm2sdIL940q04vLr266oDs//syM0m+AEZipqSPOLxeNG1xMR9B3Fnfa7rLVDJ5GQdynE82eddLK3WSIGpS2wBWfBCuYgFviAtJweAqq1qjIm+Uq2u1mPKUeer3Vsjglhc2zGScIteYQVTdNvKIXo1CWoLhuqTrFgooFxyR3KckLSXZtuOg8o3Gx2YCGbQRDug3ypHwgDZGnZfSAK1ou+fdz1OyNEabYiWQILepOQog6+onNYlgHRofo5kprKPEh3luMSL5KVK3HYaSyJlX0cp4JnZqo/eqk1GRuGpVBwiZr8pqp/xPHMoTMZeu56Z/ra5nsm2xswehlvKa56fngVskAF9j1nvX2mipb062bw2lgcDjCPMdhySp7Nm4NeE0z2T7lh9m+/FwbYXKrPdTAHaJdPSqO7WgT1XBNT9Jq6TEKmrvAf2ppG7RkzRvvf36hJR0frUvDc3il1GMtjgwTgiFZMzOUPkGpzvmz76WVXX3pJCp+N2hSuraALMYCvgJs6AkUDeurIUjCaK/i/mu37ExTzGGTtWoY96VLZ9LFF75H1g6vtQnjiQ6KALG1eLG13SiMRzUGSApInPoh4ZRxIsF+DdKjqEWo0Pl9uveqGupmtHJeVccP4iSBy2ze734O4XGYo8Bd8qM0TNkAxW8Zd1+XN3IZjuXZDmu08T2zlkryY/7bbIYKwL0wbHFzMm3zp8c73fna9HNxQL3vwn11cdiWRjLrREFhYHJLKkH5Go1Oia9p5MV5zeRqeIQoQuK3JFgW/K1cApON5ksrdxmm9N+j4KchMfUv2BfgHjcUhDwMkDK0Ao71hGIahWkMkydWBdmcdtLBLcicGMPrKU2pICjGRDbIkEmjFMxX5sSEcxuboo80bxPvJ9t50VomwsJBcAJinBCvinQpi1dWcYPhHq+dBsh0UZmpCZCYaxVU9hpdQTkbQ+kAmsyKcSmSFl9WZotP8RqJcQuQ+bK2TgVFssNRuDtCCNJGqFWBh2Nr6FtjNCLEW1LSQZmInDRxgRWLy4MLR63e8A1W8iRdPxbgbq1TwOpEH6bjrcRNOVaGqbUsAkH2iPVZMOMUMFvHtUL8aOuhCYyB5EnjWDt+GLpKMWjB4C7wvGFnlcJisssxjpV8uLpG1eAL/ttAwuLvCsa6nvFQlMxw0QxWCzHeFjCfT374ydSDaqZAcZ1hIX9HVVy6MY9s7nhNOj2wgsD+dLSXamUN7MELmxtBSpXGD7fIkr5l6UYX7bHXOVDGMDBoQq2vzYCjoXpIVX8nwDkl/uk9Qq9R1EeX8dBmqV9bpfV1PUmPekiVsUHDi9EwGbLoLUpOxchGusyWSobIGl8JrLnAOYik/KG8Jb+7yVxTynGEx1CCvPoGhWcSxqrc99mFyf+M79lzyGFX3vzZKBmzZxymNHbFW2dDVRinKPx9n1HKnlN4v8Xf5zf2MMsefVxMdtvLBfW+5wtn6312ybUUxbbFsnP9VuLRCil4aJcdT6TEfPArQtoA7DPjO3OlpCXc4Tfly8pj8O2R7/2d9/CJn5mn9D9T+2SWzfjVyuSSf+FGdyCip5ULnwF3OmbhbHiD9VjsVsKqNlx3M0qTYkSc0hqaW2z4RWNgDNm8gDSvV+FR6c8ewsQ23jsyLIZPAOJXaJVTxcnYS4eOVsXf2chiRw1sRtOwQ3CSlCx5ENAzsEcHXYsf2S7kMOwhx+fcoORE+RM9jRxH5zDS8CiKLTGWGrU6gGkr+KU82EVDmZJJ8Kt5r99Gf6S7a3jPJcoLIqUfqyZPYLULz95arDe9pVnE1hapm2qgTMHF24e3o0qgFfqqV0b6GI/TrKLFsjXc04qC+Qq8cIovQxi0Yl61S9vnSFvQiFUCFFdjbcz+aNzFsiLNDcBdS3is6qdGqR5PjZrXTD6OCyRbx3W3ENKtQ434MLWF96Aj3toMoZKmDc3gShwJ0AjoXjy7ni5NIwdyZTZdGEJ8rH0bZNfGtIvK+hHM1mJfc7pAu+0ZQvCpSQ4qNJY6WOhtMPPFDrf0LqWHab/UM4cOEWPw/I0zqb+C1y9iaKlrbEc/aw4PqZbGphVh4cuNwM9SMbxnNwvzE/xUMT7+7Ry5plx4YinOZ3RDNhY22yrmVGAruWQjG6eyWDYOwsIWRIFtsSHDaPBzWcAaLyk8o7KCPnviBZCdWQSFsYkf+L8y/Cs+wCsPbMbfl95HaZRKTylDCLm/t/dQhnXFmJS1c0VI5qeGOmbBMM+1e9IlYhlmwmUcdpRzFQTMsh+iY2dtRazXAkwPhczADjKuVI5XGCVe/VfDz99dRuk3lnsCSHRMI25lsbjBQxCdJ6NOCMMUWQazXopSseFb8Gp2k3HqAY9ycbmp51gAc4QfU2wGT/caMh9RWqEcgwRCmxBafEo46GBUuPlY8Ku81008hik2636UARTIl5siDuVmC81rlAKO3A+jG28r+EBms7jmAAG5vlvIgyjapmflpGmIYoF5D8ZNxWS6hs2q6Z14vxb3Xgc3UdhNZYA6gOFmupwYrllykk/TbJA8nCNA4O/rwIZqbcw5OoEGFVyoqMP1inJIItCqt7fZ2TKErcKjtFTBXnsaJcM4GeB6pSvci6+3sLQN0f3VkOLwBIe7w6ZeItxTlVC8z71hGFwJ0O6tauhsJKAhXeAzNPoKuX3+yacpK9nH3/E6PrMRzlENWbbpaRoEYEguji3jLSGR2rIzDcyLwTSlerqbL9Kk8jxto0icpV1d2+lOs55Gp5EjhjrQ1lCROggjt7RDAYG31o3g3RzSoLUvfwAAIABJREFUKCcWBtKlxduk+6eom7SpBGE6LbwrAMDXV3P3YoX0ctuhHDz4qLKmMIxqgcOEo5O9ndJzyUdMPu1jU/2UbZQ9pAL5KT2gjRCqNCIZgyy/NsKj8Go2h1kajyw/EtfKtWW2yB0mtVcfVf4mRGT/W24UXkm+j/Iac+2d6zC/TixHXCe8HUmzkerPYHw2GvkA0uiU16fU8hpzpweUjW++gzsY2J1/m1QJ7899Eu6kl1OM2yYMT29Or+8vB16+u4zSl6/n2hgHyYHwdqQHBIHMDVIU9K0zkFbzh64yi6uFAWthc7XiDVmAu4hbbeZqiWiphRKPerwuIJcAnE3TG7FPYDiGYG2zuyKUawPHqcU9r1FYnhKRS3hMN6mA346MrA0ao1yDa1sEFL+AGoBNAXTpS3KiBlTsaAhimdfZDPaR12KeADdvsGQLo+SmNbtnli9AU4zZtauoIoClOD3LYliEPvUYTTNuQQeIw9EjU7WAMBHZM7cwU2by5HSEarVQIlwgZga931g4xebL0YTFnOupA+sV5QzWT5m5jCxgbjUeRcBBc1BsPntH5uqWMUhzhMur6oTjYa0RNq7wb3fJHLpIC7Cng77AtVmxpuSGtWM7IN/96uc+nw4BVDcSHkuyqIV0WE1vviVIjDMWfgLkXEX14Rre0XR1axrAe+qfgbDHeCyS2aulFq4BEH8daZbxRnhktGGvnRpP2xGBa+DQaSAkbmZsJiZvpfGKiVSNtGIjBr6HMWhSSIwxnZGhLXgvvsYBBQEjMKHgAEUuUgOVHxHSFTtu86lepvgj/R/k1mJXbt5O7zNIsbdz2Fish/yEnlg2OH7lEK2IyWMEfUn+vWTNAIPDYJjpAgaIupiysDWX+5QAuPwj51BjY2G0nKrAdgy31DgqDsZMCciyJc53reJxRTYtF9nm988eWzYukSmupI1ZYN0Z9ypr2PJFZ+A7n77Zs8/3F2apyD6WhbrlbXrf6+kvbtxljO5PXyO7ZhcFixAZCDe5in9a1uDd8NAINJBJkwCoUfJGJGbP3rqdlhFcV1FP1rSYwLSSqQf3pw7CmEUmpka8x5PQDBmbYJBwaRBD0Mzg9skGtjkgXtUalebLpIVvU3ApuGt2at+ePbnDA9iIrZQlBao75KSU1d3WGwVxUuwBFQI9lCg9cOM75uFe60mgrAkYrJzuEotEsHQJYzKPl7hM1ixcXJcYRE3V/awOt+gsH7TWvektWv3PwsOVlj9Xg0E2d1LH2NXJ+NYgSVmIWN7mmnkB57VSuM/B3hV/Mjyx46+GJ3ZCEALVnDYDt0Zr8UU8IxscLFr6YNt0eS+FMk91eFl4Y3IwIa66YXTdnQOTNA1kp1o5ED7xoYfTQ7v2pRZDIixqbciEaArcrPg9GK9xwtoBEhejhIHSKC9WtCJ6N01iQ+ImHU3gSEwiX7JCO2+xrGo4M7Uj8JjqaU2OkevsIpyaH8IIwXECeO9iiTxG44cH9+yDaDuaXjl/Mp0fGoBECQOcJMAy47VgeUfsME1SZjw7UnFdjsYmw7QxfmzEMrMWWlI/5evvGLTYoKUBy0YpRP6jqLb0Sny6YINrKCNd6uGRiY7hWDG+0cMtsmF6O1k4TY6bQHJEEwVWlW/AItpcA+neck2WlQMlYTMbHgH/ArQPRy8bOb9no5MfGuJKvM7As8L5yeYwOFHF+toI0WzoUTxXft/QES/WYb5G35vw7dZdJof7v2xBV0c2q+BheDaApEpvWJqhPIIMVDMdnNaWQFRx6omT1NqCCcGtMXShKRaKDIqbYQ5eTue+PYRAyHK4eQXsMAL2gSPvlJbAr8bBfhrYeEpgNFBguULWaMzJp05ulXBkjk1yk4JcO0xsQwytts3SErSQEH4LEFsjJ/bAQw0lhczEwKqYtEULWsGR5sga2ghSDy/KD/gepxB/s8JkRB0T16TgVhjMYhNYzFh6jpUwKkMvkPsSv8lAc/Z6xDzkYUkbqFaixfeRWBccgHxOmboua9riO9e9ZO0W60qcyO9SE5Ys6DRLQvgb9VK66BXWbDkhfCbWRBxWYqYLyW0cc6bBNVsVGT7LYEhUSGXgXVrZ/Kvc/z46AX/4wH1pD1nPFkKuWuRta6BxKI1S54ZVbRNQaoHFOkpIOwdGdRY5k9HZ6jTA9+uoT17DYC2wBuq4hzbWRB0G28YLdZWdqbKD9VA3CwXgVnoEudv7YX4f2tlH+Enmkfdv5TCbxKs7DjG3H4/2EpUCt8i4rnD4LbFx1fcMjCU8k6iAfr+nFPbETGzm55SFtWUvtv8/w6Q7kf3HTUapIAzmmjS5ZZnprfZXDq/0brJzrEGKgmi72QR1QykY6A3ijuwPH9nDyd5XlDMxPuEpM2ce7CEhwpxl7yfc+I1HNiwahkKzq7gZX+GaNnopjVTw14IWcMcLij27KRQtw0U/t/SaNn/PoZxGtTB6ce+r6VtDdxkl4DfvfSIDZ9ZZcbrmNLrIf8aQfN6BWSRtn5vw2XIZNrEawnQ7Hb96g/5VpP7BhrTik6bpYf02Qrq0WNR+6iEyxXzUCUZyMk9CmV/B89mjZg4M5Eoq5wcBvG9QUb4kFSHcVkIQPlMmqwLzfdTA2XKpB89qSbqBLY8xehEixViTvSJ0WDIbwb8N/aT1BwNWj8eTK0IqPQkMgS2lMMAW1q5x2okD3clQcCryvpxtUUKR68xcODm8ivEJoDUQkWhsqWJCGCO+mQH0MQHWFE0JuU5xryV+XgEQ1xgZulRLw4iwKvOhND56ar5PDU0KMt+KzwhJVvAEtfK4Dk9XQ+ycVuceIFHFWhVL88F11ms8+LxmvC0UytP9KDTug4vV0Iz+em0zpE+KX3lvlGSYG6gW4Ffe0wyvn6EwdwSe1EUUAy7RlebUJFSQKcLe23hwcwCuNhPA6HRhcGYBtutqUR/Y0ZE+AwdqF9K9zbDGF+sYg2YSFRjP2UlqzfiIBvhg333lpfQi2uMVJlXwRKKvnKVm2g6MprowpQdzx1vIeGf8241UhEF3DNImvGSTp+HvM36VDVuZAdPQhMcUIVZOmS9TIOw1lA0o3evOqyGch5nkTvdJrc1WTUAUVI8It9XvNiSMMDBzguK8wChHK+5QZc2UgWjTHS/Ir3XNRdLHQzY8p2J9SRINY5nXbQ4J1YrPXlLpbZXdeTdnCMs73owpBUm48K4yu10vXWMLpjT44k+z7T+77Nv//tizd06MoMXr2RQwSjFJMbm2ijG2FVchzKg2KwcgvkQavkZGticP32e42SkZtfZpl6jIAghJWYxFZXgCFF7aYQKjsrOaxpKczO1NqC6yQC6jtHgRWYxpylEEWO1SS9yS6vHSxH9Mm0d45gIInCd7OBqgWkK8OoHAmOzszZSLOv5dnA4+r1RE5QbOkNdqnD9hdPPJ6QYlyR6PqItj51j35iK3D1nOW+RcjLmjmQJADEoF/wWTXWNcpGUN5/Q67WcWbaA1bvxXZk0+uCrkGuUCzLxYy4UYi0tPMXCROz6ALpxkTe/FhabBdSItbFYT6gBGvRavcksvTTMBvFvxSnvgmzXjfbXCnrfFumqXVXgqNRAdF9gos8ynDTkHZ5YCa7o8iiLDCGRO5YDJYO5rnExb6HSyD8G4nRSqbgVY7yAs9rMXrDFkI69zr0PU0I0Dvt9G0vcHGKVZNuO84TJhbGbI6xnqBdo8khjSw4vf5VDLYczZq0i7xwybMsittIMflHkbETIFOB1AsqUnkjMz6zkX2+ZGAdG/LXCdjOk4T1XV8rsw9kWYFa22tAAaGd42XhahkhUARflIXmgbX3nNeSnFk2XkWKyr0kv5qRbgA0+WnvvmpzNYzp0rQqcOfuC+m7Ck4np8XhimDCnLywmD6/4tAPnAkLm2bw68dHcZpX+y+/FcDBij62Zig3NDWdKhoKh7IjNZAeLh6awSIuGShFGq1aXn9bXuBjwC5Ltpzb1A/y+kS3nPRdPnNuFzGUXTPWqfyHQ04xHsgAbQDijSQc3aCiM3AOZwcvAGJQpuaFxggV0LMDF4kR5VeC0WrNX7YBum93WXw2VW7S9Pkq8pjYwUh1IdsCSdVVZK689GNgxRbPlsBCRv+hAvEGC22Nb3DC8xwgHuM+I5Pq8EtO12InAZ45hPMcO7Mk3tjGetZVUMZTa7AbOh3FxXtXllhFHSW/U1UTeXAeDYaMXCCkNlMFdkesK4FvQFjVHQF1zE/HwYQun05SvRe84WO0t4pmvcZx8cra1IilArTSF0IxgecynRFK8NHJ5HFaUseKzMwwjg9iA6WmOUvCzgGXbjU21tb4KUCeOfuemBLFrH39mVtgIi6xRGYIyQsB+M8BZh+zDs+ZO0t6o0keD4MA4RwARLlfEwPHEHefhJpiwilbKyXqO04fhE6JKlRoJ7xs8zM4Si4WE4VoX8rJCDYZXGRpkU318jxPu7fkoAfRUWfOnlZDBZwwaM4RVuApfzWsm+SIlflfP2PjyrMETl521ekx+0AO9L0xe//CAR1KdLsDxC2CihyZIspYa3ay+XTeUsZeh5mTSJaKLEp6QCZj5WyfH6s5s/ubuM0v+052NhbEytCyRnY+TEZip6nPzc6Bxp/iyxabANRoS3RJfl1EUl/DayPKqRrAvi4tKP0LO8304obiA3vyd3eCjiKIDKaOG02LOL9HsnBMw2HnJPJvCmztywq4gnPO4yYYma2PNadAdbQDA2eN6oYltZpCufAGshEZI9nvJRekuBFRjK8btFC1yVHilep8GJvVB4U/GP4uDNHSEMq3i4UQoDUCE+FZhCgStYx2Z4URiPoFeEJ5cNSniZuuGMrydVXtaFts9PWRKR9f+AUcoFxu/3lMoskQYpgFg9Mb1JQfDCS3LzfWgvjT/RYzoCu7uZrJlaVXavGbM7DOHILrqDNFJPpqRvK9rjzTSgtFyoXhE5a/+4F+sFFzhkbNmu41onuMu6abTAlcNqXpkYsqpjzOMAmN5raHIN2rCAEHhZXEZCKGugGq9q1TGIsWF72KONcVm3GQLrxXkK41J4NXo4bqqsuuhaEINDQC1S8nkDui4sh9IbLUHlAIENd8tsVuHWlHMUafKI/nPodse4+JPE3+KZghLiZwTm/YH5Cr+odEfK320ySiVfKGZ8w6pu/rxsiMu1629+2mEVjpsHzSbvzDEqD1vfO8K5wJ5yGJxDvyLhUnx2eN7+7PnKa/6k/4W7yyh9fqo3Lk5yWlk1X4sbXxYj6kc45TKTY+PLUwqQWP4JFfwssN1kxJrFkiKFXkUFN22waUYwZuU7oYI4Tq34iDAu7vkKGIbdK3r4215S/O2k52VvmzK+RH3X2BQcogpcfzgFVSzUOcOlwgOIGYmMSvYK/G/DiPJZRlGlwJonqSz0MksRJ5IxPG2D1uUJFdXk2bhk5mtp8DILtjzC47zMHpKLwtDJDRVvl72RCvEtf69RMnMZnmUGODMOkkO6rHBYqgxmjaWyqPJ9KyMi1Pd7SoEDFNjARhZK4iHPe1/SOLy2kNkoUu3Blubz74ViUU/6fjfNAmyscBrel3pTkjzVxFbbWmJmC6VDPa2IxfW2owBQTSF1XWqB4d1KyUoG+XN4aIhkQ07rD5cxQrdheU8Sno3atw8t70GoF2NqTzPGdRTkVjOP64zzGtc2F8Ras7oK68HFMs3OPyiBtL19bPugSGjUA//Ih1AOW2QrM75gO1lmpASc8cpJnoQXEIdDljSuIDu4mcsTh0OxDjKGU/LYPNzulKlkh00rUEZo2W3Lh1K2CqWBKd9/w+AUBiYO0OKzSqPzQe8q27Pi/eLgzUbyp73OBVd6UKVEyoaBDQuqpyTg5h7A+AedJz+3YYjC4OXuwaXx+5P+u4w8+aXx7hwWBL8idxrNwG7mLcW54JgVjHm9iqgH023EW5JvtKuvB7Y2lAEnnBfPqTCA2P8QrrvYg5iBqXX9A+P2RQ0TC7mNGqxtCvfDoG5S84LP6YdpPTRCdgZi4jytlCv4bjgVNK/4bPu758VShiv5RGOgwSFymFRIjsbP2dPJ6oSZP7TsiWz92SZDlO+0WAyFxxSp2kLvOMxg9uOLTGVmDbtIBZz1AsswI3ONjPlzcWmZMQmPi/2XjVLhPfn7n3J6lunaCDXCcBXhWyzcvMi8ACVMJFtK3BPzCtF68RI3GHiejQtMDGxHb70FUFz87eknn4wuxHt203YcL+TCpXN0k0GHm1Cun1bcD+x+AOoFHVWor2tvRvQN3KgDTpnF1G2EXpJCI3Rah8JB8sG1Y8fhKxBRT1+/nm5wKA1haKYw/Euy1fGssA1pmtfojc4bUjs+ZiBZK9IBQstcMBngv1rAn7kIg+O9FV6rt5zxNT3wvFbz77LBiKRGHKJ6pTk0Vre7sCHZ2yrwuAiLi3mO0F3GeYSH2et22ZdhzsZhERyTXI4SRqY0PqWHvcnbyQYpz1H5uWEEAhB//5frodTeLiv6y95um1/pMgl5FqMZs3GF15SXz52QMjxmnlF3zCSLX45lNmQZ98rk4hzm/un1u8xT+kK/tWHF5IbB9qTPEO4Geq9TTR+w6JBRxKyBn2DEGhjkbV3taSss6HrjVwZLUt4lFAXGyeSsKBKP/k4Q5Jxw3luFShHfWqvsW+rTjr5OmiuiOMBivE5borfPXgJXonSERa1HU08YF7iQGQwnNU5OHizYaEtTsLt9rsRpssHJXkrOaLgIizIDFl0W9cptm8Uc3CyBSxqLFwbA0g85Sb6u9HwcrHhtLNq8QDXeZmTKWiU9sxCg99r0zAoX22upjWLcHIaVntCd0y4SxHHNpv9NCZebI2amuK7y57xwlf9gPMWrAmTPALreaSg+mT3idW1QAQ7tvCcM1UMPPpAGka09etSmmI+n67do69SXGwxICK0cW0DnGx0lWNlrdHcZuNkfvfNa8Wy3QGC1WFvp5CnF8PFEVQG1ycEQBmrLvgPpr3/ycro6hgdGmp02E2i6G47nOXDuajCUXlM9RqiWLKDwgNlPnowDJ+PabnrD9WxgYj2WazI2v4s2Gy5/54EaxLQiwCrnOyrrP/BVeg3l+Oc1k72VzV9l2PO+J8Mo5XUWf1F8Dw9Hj74I28IouQbL12x6fdlJJTsDuT5085d/46EWVRXFIeTvLca9A034AUWYVxxqpafmSEUyhd/rEQWuZHj8gcOvfK8/H3jx79y7T/zMat++eF2+S77BbDmz8t/G6RJbVbAUXR/7dHlCuugZSMscqu3OiszpDjIw7YCkZlCmWahn8XgGwJYsbVgx5eRJxAAvUzRmW2z1r2tJObfwJwfhteyjU20Lm2IChvRRmg2OwFeaBGtaZNF2gAGVLNc4aXL0lLGEcNeLc8JWOGGzilCsmPSY0MLDibukwFQh/YzxZOMR1MmwSpnbEvG4VD7wLUPSLB2RT5YwHBGG5QUaXBiSRWVWJz6j9Gb4uZTc1dhEi57SOypeUy7Mclv4OQLNG0YpvIPCs9r4/IxNaZQqSKO7YDP5OGepBI7NMsqhssVPF5pUn/vYp+jrRyMF6BoLlAW99fobOanB31yndXoDhubnP/u51MZhMgUpNYwBYzxClb5tzpUdlrHeAY1DAbIqCm0H+bvr/VeDvLoTRczenbvTf/7r76Xro5Ar6eK7Rn2kGT1tR04ElBspllV4meXBISVgnSRINu6Gbhkv1BhtLNEwPF6XxE6Lk82c5QRDrNv4KWdlw1OhHdgHv2KeCjdrA5zeKDMpX12A6tlF3niLHMbnf2+EWJvCtfcZqU3ey503yB5NefCVAnObPiDuIIDs0igVv3QdlsYvP1Xeu39SwO98D35TYejiIAvM7Q6wvfFZ2nX+8afXf/x3xsgnfmZG6XPXra/5qddUnOZ5UZiGtW+YdByF3/UWgh5AqteyggPwYHYTxukxzLI4TvVfp8hzhAaHpNUJGyypiJAD8BS6RbBlWa5IdKykXZQwHEbyY6e9w2YRib8xmK7x+yELWz2Vqa/yGjM3Q4NYLOxYoHlgc31aVgHMrnkOtTaWVCzS/C/DzvCitZOFYdjAh4y3IxWfyx/0lEphLL36ILDF7vceMncmXm/f+VgMeTPEYigWbha6z6ecJNRSj9l3KQ1UTicXnpLXxOeEUeIrxq0MPTYZqPj8SFuJuWUNnYAUWLxeveRP0SXbbm8hGfEI/dGOH3s7jQF4f/65T6URQG4NwhCSIFdvDERXlAdpcbUL5cx5DVBIhFiEvZBOnj4T47B7x+7Q2+qk/dXU7BjGhgp+yk6Gh2+FWFv39h3pb98+lsYgXFY1tRGq6ymqklmEnGGE9Cwz8U98Ko+ZnLbcO7AMRTbmrvhhY07zwGZjVv6tmeLYm4UBC8/ESS4F2e6scTO5d2rIis0qVyv7yvmF7yua3WyUjPLuYD7ZYyp29ybDkK8l+63xvzgs8r0H+KyH5NUx5pY+ZT5SKUuSVS1yGJmNTb6CjEVmjzm/5wYetclbymyX8prLv/7/mHvTLzvTrLrzkUJSRCgUUmiesnIeSKqypoQCQ5UBG5ap5WUwdjG4l1f3R3/tf8dedhszGXCbBoPBEzYFlL1g2VRlZVbOg6SUlJmapZAiFKGp92/vc+69kvmecbNUMd37vs/7DGfYZ59zsmdnX204/ZuzW0wo/c1TCV3zEBmkGMd0U9UL0y9uhgBIit7qObGSpPesu1ju3ToQC2IEP3f88Ph+Mbmhx9zWoX9LbtgHSrK9r/Y9EAJcz5oDBX2GcLc+R22gPfrsQXVC+T4xsl9UeY3tcvVOq8bQ67r3B8q1uyHMajcF+ifCJoqKxFRrUDY4Qohzi7tW7/OT+PdT07g3CEeWJbO49WEvLMbuWByFWEpgDTpcYCi8F4MI1jQlWTj8JZSs9UjvqAPWGFDvCzgypBoYLwBbs2CZWlOzgKnPg4VSuW9sxXoGX39GcDnqwlo4nA4lgW4ePBlIp8YjXIc20XCyjqjOtuj0wvBU+0gfeFqtlu7LzaZawqvfe3McPHZ8XFDjyK//9E+P1YvnhDO9P555/nk16jw0riiCRjWF0++fcncZqoguiPhp913cpNviIb325qsSanLN5OJ9LO4aSdb358khhAyiZ2Ly9LIQNsgageIXa6bvSbMhCZm15ZcpzxHiJD/H8uFbAGcA7ID6rB+HmGoLObS5KHvmrwsitPVgF78WCZb25GWBVPPoBbEUzJ8FPyToMrWUmvTo5FpHR3m+cldn3scVeq95zfmXQfprCxmvsYMj05BgftfP9rBA8k72kPIVmGO2eF5Xq+xn7eeMJfZgbDlKwEtvZtIzR5n8zAULEwyG391fEPGRMDWEN4hu+t2cJn+fInU7bquR5d7F8eJTTwj4phPrnfH2RxfGaTGBN2Up3QETcrEtWROwXGnRTAvv7etjnzKkjys59EVtsOfFWTqo0qBX5Av9L4Gib2pyb4glbL6ShpHUkvCobX5b28iGY3MC9HLwrbmyKVtDTXdbviOlIFfhMMQ1anMaiRfuB/ckFF1CqSwV15wifQbMxpZK5s4bzkBzxjLBf7CkylJq9y8Z538NpuSniZvW7Ze4eBMlrV3L+uM9Fm53KcZHPWg4YKri4HIzGpCspHsKZzk9SJbTiuqmP/P40jiqeuefES5EGZnzsmYPiX1Px4+XvvzyeO2Nt9Isc+3qeO8DNQ44cVINRJWuQghe3LTLKh/zkbqV0Hb7GblqB3avjCfU/+3K1YvqUqP+gGffGxdUlfKC8gk3KG0s4SKitIQF7cCjQLowHxwgMCxXniAax/oWNoi111QHkyVn96aFEm21k+Qa4cOaEVwAn6qDW8Jru/IhZy2v7Ixgfm3JhBpQgmcikMoNnhVIrDJ4K51fep+VUGnF8qg9EqNlatG05dMWstuIe69NMc9YVVVuxB/P5/t5fTrLQmyhNhFK9X4n2HM2HLENJeCvw80Y729vNUrAC++U8sEyIErlZNa4PhNsRg+0roJfMLMXVS96Hp4P4JmAUEhnu8QGpqzai8r2f3mvDuSNT1SH5854TS2YLwhgvSp/bRuZoxx2Gg9Spwj8QBj7Dn1+RflXT0vjPScawAl1ldMZGa+r1Oopad6L0sT355VsW9oDEhx5a514a7cG4FqH4K4SRxEavFhUqP2ApeaceHeUZqp8q7akOooSoDKWSd7PwganmOWC+DIWXgkvo7FJXUAoJekyY/AVTOxrZjYbhPwoCW6XwBXzVhYHrajR8g7t+zMIFaKROtRyoyJ/acutqKXzr0izob5QrDOuxXsoxcvGg408L84R4DSkUspeCPYbTx7ZN549flKlkNbHE8opfO+9t11W9sCRo+PZ515QvuCaGz2+pUgcDRz6gFEEkGcimnNRUdVTpz4YJ2RZPffMi+PYsigbF9+TsHp9HDpxdHygrsFvq+vuLXW7IfJmVrpTY5K6g5FEf7cuiOa9ZjdOaS48vPGhRIccRTTPJkx+K0feyzUhdmJ5ol7gimkN4hKVG4zbU/4Jf/ch1fvdG66iysxZdC4WbClfBKAFG2sZLyICMxaNBeRU7XmOGFuTGRHgnRIDv6rZ+KkMCTCfqG+zrZN+ck/rTGFFSvqoq8+6zpT2SOgMoTXYfld1TLBDqDuuzloYBL8jeojs8ZhVjhiXfiIQeUTm33tFZ89jTm4er9/aatG3L19QVxIWtsDhPGi0SfvrPNCasJ8dWrhFgdPz8r/uaJFugQEoL22vFvWQODBParN9Sc0m94u1/ZEYvd9SM8ozquNzTekkd/Q3bJId+swcFggbzNGwTV1TBcO0oU4KEF+4pEJoSj25rtDzuwKkNw4KlxAhM0X+e1MVPqGrBGfKmCmC3o0IbUngUrGBLUVYGKtP/Dz0RqIjZT23S9X1vh3f4TN18KNlosG6MH0iGmhrTkiwC7t6uje4BS5bSJ8ByB2i9vviwji6o9/fFgM+yZ/ZuA75ai5ymNh8bZHRG77oDvocTPaOPjFOt5FyIABLj2dhtCBWAAAgAElEQVTFGmNTS2BJOKtrkyJwSpbWczyhjig3xU+6onbl8IcOqE374QOHXRXzukiVjJk6W1SBpHMvJZMt+Mh813PsVfPPe3KrF+6tjqtnVOvq+ZNKS7kzbuzaN/7i/Y/GZZU7mdMegPu0XQfEVhDC28ZNJ+FqXpgbFAeuD+vULnS5eyaftnis5fNae7aznPzQP3vNvE7t0rQrloM5jWCyJ7LGfQEstNTEimALpSA8p4Ty2UspN+MzUxZxW9b8thWQwXdbcKxB+Gq9f5IInLX2HjWpVyThWwgn3qsCh/QA1FbZoSRnhBbhJa5lkVipLw4CoESlvPgTNd/Bpe7q3KT8bSYowjfR5WkCb1tO28ZvfrjFeEo/fO2A17UBWjR/XJnpA/FgtFGak1DaJVcMd2pTk3nHCaKbY7fYvEdUKeAZSXraJO5SjeaLMvu/LWvpnLhIVyml60qCCD8OCdE3LbJcjwfbBaiqLvSS3IO9KpJ/YHO7NfCH0s7fEXiqUNF4IL5MA8WpaBArjgML/sDfHFGBEtB71UB3tuoUbMxPBqzRrrg/pU29zSaatYHq1D1qZvZDm66ETzYKrPWiVtTGbOsLjYhV40Ltuv4dRQqauMb1zJi3AI2VSjkU97rDiqyokisM6nuuYUu2olg5OKEiuPYTmJq3XiUOI3AdxZKw5yAogfrJw0eHGnSPk6IAnHzs2DinbrZzArQBxg+rYsOySsicOnvW4CuCCKzmtPrAfSj+0X5F7Wi5hdWxW4dmXSbtkpTS0g566SnlSIGK968JFD93Ue22xOKXYlGkQLQBKSEUBxFC3EqDvamvjnpHKKWCFFBYkUv7gJdy5Pl4snZ1vEcrqmSmfoPe/5ulFCXRli7WZuavxVjtkcoKiCsehcDnunZTXOhEXSdYYgnO2nIlxEoJeS0iMX3NOk95b1ap3UdvOymr62r2uXpdaVxkMkiJ08xjr2qEMVwEzba5dXsmO5SiNad/uMCx28rVLMilH82uPpZ8zSV37j3fQpv3/NbZ/9qP8NDXTy369qOrIU82fb1Bbx/fPuEeqt4DSGv8SQKJ1AMRIQn37pVffEAb/rgm8wVZRks6AFe0If9UYPdHmMuK1Nwh+kSUSELoviId2+UC7tgUXqE6PdtkWc0JQ9ohCsEuNVYUxW98Ihdjk3QEpTsceWzFRdlYvC4XMbFatHlCDMNdC4EueU/Jgk7d5unioOnYxAgzZ/v3YUZLYgWVKZ7WNFJV8jFbWwbbCAjO3+NOIVTEXFaE0Im71cqZjR8XJHOLoOHrPG2u9beUM40pT7mUzs2K4JPZv0PsZOaYxGevT7QuGtifMQjMbg/LPgcvwG2svOlneM55rdndq6vji3LTBHkLlrkznnr6CdU/VxVK1ZU6KCuJKB1C6aJaaF1QZI5xUiaZ6gwIJArscR/6kGFFXVYg46nH5XCrGcFltUe/qCoPp66sjlUJnru4kZTtpYmBrAByCClYd588RtYIqMBmaoQSLdYjTqPVzTFDCJSwCTA887c6PhEc04jeo+4bLG3e08JsWgq3AzuxjLYDYD8iqKLA2spNON7JrrhWGmNHzdoimhz+EgZsu3bl4nbG3Z+eMY2d0jfuc0h0VsUSlVa6rhzD1RupS8+96AFH2s+DOZUEFZxAhBvriVZauOgTpYnicWG9DgzkALfrxrAaIoiFH2vpN05vsRZLP3JTES8Oog8vIfKELB99zRHK1qJYm+nfJmRBTcycwr3Lqn908Mb6OCEAeVlm+5lzH43z0pBnNak75CbsUrkRNCDMW7q1wkeZk3+8U2VSN/XzA/27r9V4IAb47UvXNe/CiJTFvgGeoOz/g0f2+EC0SR0R2VGZ6DxbGrKUcogDNuMSZREimBrHYGO1xdXhYTbAlCyXmsj202XRORXCuYDJB8Qv7xxBro8fv50eeNpcYY4H20qf+2R02y0uKzSRuKRB4HJhmucpgpHERUxXkiRVRhAhBGeFDfPA40Uo1QEoYNgAsZ6ZTYpQojveLj3HV7/08piTwD8vbtEBkV7va84WFU0jxA+mtFtCE4IsbaLX5VZCknzqqSd9OK4qqZbDhQX1kWgF9Oo7+ZjaS2kxLl9TMvXb7ygBV6cKwSkFsUvVBnZIaN5VsGND7ugdDgxWrQVUrHMbILi4aH1cZQvlEP48X4448i0/x70yjlQJ4v65LNy2nNpNa9eGj2aOEOrgL5ULpoF3Q0b2ZWhnld0gt5MyPh308ZkABMeisq8U2kYsjlBImhAb4u608H+vWY9rwmfTvSBSgtVhHW0DZBVLXiCqkovVpOPGLTe7oNMQHXJ2L+u9Lp2CVUmpZp4JCzzYVbCquJgJUuV5fK7tlpZQL6stY3+wBS2lNVUPnAx2KlljXESquxQGDe70XNS+o0jaZvGCdpJfpIqOTwjIfkZNGU9JIL2tekkXdXA3lJaw58gRkfKWzdh1sXsS5CXQ4M/s0ALcFYi3WdqeKgOr6mxyVwsBe3w7pXRFFTh2/JDrfPfh9HjLdPc4J05baQgfzAB7ALfTaE7csuA+hJGpBpAOqxx4p7NUEmjcqpQDbvC6F55C9q1501EFeaIDCB+iDhUyxu3AofOjMXEHEBM+a0mV4B8YEJsKVxStF6EUk5xxMiYTBCv0bXM8XkFZRBFmBsuN96RmNEIp5T9iDS7RJXfPwnhBzRmOK+n29e9+R92M96q87ZqbNTBP83IdPxJF4Lbc8T16zzmxvp8XLeCFF16wdfSuCrVROI/5uCoy5TFVHqA91j5ZWW++/e5YVr32K1c+UaRN1xQrdodcO9Kv7rj5p/r2KRpIsy24S3dlwcB5g8bB/HQRs3Yv+uCyB1EECPnG55iAuHL8LbymLuXRpUhqJ9uKDR6Mm5tW3wQamKN7Ujru4adn3xTfLn3bsJYldHpNXU9MYyV6SMRVa4TbxFgaUujDzdfuCGQs0Lln3q0BlTlLCDQL21j0u5SYfu++MDzXSuIfVhMVTWl+oTJAimBfFcXijvbn3hVV1Ni/LGUAhKFOOeLGrauxA64ce8IUHrIH7OrTVimWVu/JtpImQl9/wJX+za2W+/bV24dLmtZmj4Qql3uqhXaCAWG+Wq/D6tDfWGASMsVvWVBXjnnhCBekYa5Q31pRs93qFrKk7rrzkkQLwmZ2GqDT5wzQEZTXIUQ76n6OvOj6G4o80PkWSbJHWnqPcAo0RZvgvK03aVtO7X4SwTAVX+setyoLFb5VsBwWBPA1WFAEr6M8aBpbNbFyYuEECmFzNYGRzYpFFEuHCoRgTjDgQx3IfcJ5Qdu3u9ful0lW3vDR+BFKlLpFKAXrMF4igQ2u4M6otiimhLuWSvbeNJ8c0Tu0AJcQagvRlAVyAR0ZlMshLO8r369OL5qDxwVqY5meOvPB2Ctr6U0JG8LNRw4ekVD6aBw9dsSNIJ966snxmBJ5wZTOKq/tnLAm1uNjWUn0uHvi6adEJxDmdOa8hdrS/Nw4sqx63Nc/USE5qlwKGxHXjBIw0EhuaX+syzlfldV0VftllYglc6l5c4qM3bNKkiVMZ3ejeU1REAgj5iouXgc4aj+xjyqwkPWj5E3SVhr4T24c66L5pNa5lg46wYI4VYG9GARF72KBBBNCObP/mWmEUVslKYHbyps1DzhedA8CFGWVxGLJHmzQOxsQKodabDlYwj+AWrpAy2KV1Oa+mxLmq1IGuHT4KntEvzlwYNnzS9XQnc4PTDpTlC6J6GlT1ZHgBuOtwjS+4GKxoLYc0P21TVUJqMPZX/sATUPZOrRJw0pdIRaK8CaAt2pqX1W9HFK86Zy7CgAnLbmk8qt7Vva6hMYOWT27FVEgYdf4tjUSXT8SOXARfQBl/ZJouDPCERYIMQsrzNtEofjnfLVKeG0ch824oQPC73G98PfzPAiHWVdKLHJZcI5igWvUNYP5NF8rpi7CBhO5c5ga9ET7cDDCS0IrybffFdyiKxQwWW22d3TQrmW5JRFKeDrZxBFK6eZq7EHVHydCqSylFnZdciMYRXhMpgWUdcT1cF0jlMrS0LP8zZc/p8LqanIgmsGzTz4xXnn12+PStSsSTAfHSy993nWWaGiJRUEUk/GuS0F8rIYPuGwIBazEDz74QO2pDjmxljIm77z1nvlPB3beU23uY2P14/eUKLw6dkgxbVeZFHPNlW5yS8LppvDCy6r+cFaVLC9qvdZ0z7vaG2nklQhrIqGVPGvLsLhjhcv50Hv2SlBpHrB0LbQQSiUcIiB8Cn34yen0QbRxhRunrsairdxSVxcVZnY0c4Ggip5jm2qRz4vy0hYHa2HGPNHMCqA4zaUEowfDnilA3mtUAtaWUlm4LrQ2QxvA6tquXny2bTkHdr3Yw1g9crmV0I4AWRWheG1VjSKkDBbF7zh4WD34dgnXUoNShGQLxnwVZQDaja7Uyd/BtqaBHdsdhizubz337Wt3j+bw1sTNum2Tg4WrVL57XCEJDk3YTuFHazIvL8vlosIkaQrkgC2p8BdtsMnfogwuBeBUQikRM/1OZZ/tngO+7tLmAF96oK9gDWhN2h259CymtG52U+C3azuVBpqG2St0Wxt3XofAmI75Vlg8ETqOYlkr4C7FGpmAmgjK0nazvr8XNz1yfY0sIh9N1CeAKea8unMobJ5IWe7RwrzNetd80t+IWjmKU5aohRIcEwulcK18DQsbwvvK8qb0ykQoTcO8vK+xlI7M8TN1wyOU0o6phZK6HY3jyvRfELFyVZbOj37lB+QOqIHkG6+52NrH6iSzTx1l/taP/bgbWV6Ty0Cn49uq5vDd737XJMtjwgffeustg9xPP/X0OKtAxhNqSnD2g9Pj5sfnxmePLo0vHJO7sHpeD6HyM3IB55QnN6cSucyT+jCPGyqwd0Fct3PqtPvhqpp/qqrlKtUhiToa7wm/ZmJxMBeNl0gZ8YJ02czpntsog6xvPou7xpzivmPxYNWk8L7xHwkk3KTNDQlKCaVNNea00BWks1tdLQSt6aVIGIfboXtwB0qloADi9jfnqK3uXm9bRXY22vuYCiX+ZuvXFnpbximvYyEWNez1i0WO9Vf7YfseP9d9WUfmz5nHFD4XN2R/No2hXB1fy9Yc7yn3cWKNlrfwW1stzeQnxskIJZuXmUSbepby5Wr4wRKdcDSCgvrSdju1uejyel3ad00CZkNC4IhaSK+IuLdNpjw9vkja3ckBZzI1MWuam3X2gyZw3teQ4FB5VYXzhDuI+0SbJm0Eh0AJbePqkScnNwBhiLAhIkS3V1tUgMgGlKlnTXdembi4WHofGh+aAOYt2slVKHGF0CxopqIEBNxPU4GO5DTF3wKBBS3NwlwxN2biWuCps64sD6fRWKMHRG0CamoyJ2fPHKRIfT8L3zN+PjIVSryPmyT02xs4QKsvXWuVzYYR4DK7UA58CEk1ST0iDmgLJVCKnRrnkgT/AbnD3/fMU2N53x4pAK2r3nf2w/NOI/mCLKYVYU3cjBQUop4nTpywcFpUHfZXX3vVhE+TQmWNXRfAfVDC5weffXzsFIly781T6gkn3InghaykbcIZd94NDnVLxd5o43RRVsl59eJ6T1UsP7i6ZovptsbFIbSlwSG08oirwTN3IMb31dg6i97YjNYHN4Wuyw0yR0B4JeLi6gAbFNZkLwDmiw+ksnC6AREvlVlRp2Dji3KlNGy5SNAyAMa5N/sirmXIuLHSjLeWILQX4VI1lQ9ZFpuPVSv8+lxz2eJuUTKZSqjhIDl1CpHjtBlZTGBD+tWC5h7ryXACOpZnsusXARdh1YEdyKQ1jorSdoQ6blyEYRNKf/vcf/PzPPr61CgBP3FfuVByRzr6NBt5mzVN7yuEj39rqcs+0b+dMjfdAJGSpJoYOmksyFTaofdl6wTvYHewAHTNva2F2yji2HbK5IKDsCHhG9HCCetGQmRBws0lSeUazQvsZnG7LlIf6oTTASCLca2oBICgO6zSu46GAJQlKYFqa9DCoZi/CKUCHhEiWSQA61ROQFC44QACbgKoVhlSfPdiYMeMj4ZOoTxZgICpPKetnqnPjyvprVdYVwRjfPsQPxkTgrgiRRXu79IpifSUqwN2pfehvRFsPAopNBxSt7fWIiHYLJwFhB+cWxSj+/i4cvbD8aXPfb9Y23LdDq0IsP6MypEsjA9VS+mGqjQcOXHALhodZViXr/7oV201McZTSjOhKN5HKuJ374E6Hm+7pbK4l8eTkmPqSzMOinM2t6iW7GricEcctT13D+jcixEO6KvW5pzyW5qrT+5IwK3uGn929d44JTxsUalGRDvvKF+lD3vTM5hfJslRS331z6UsOmmZ+Q7+BD4XTM+H2sm3TVAsDNCHF7oH85Sw/HiwV89+W1YgTUqF6Wgf7lFZHQTTTvUT27EzuCEsfKyXrMHURX/Uerf+aEU0s2Z8jDPWll2SulE4ccN5vuzbWLm9V9mTHenzhuf2ui77vDlwqeuNFT8lFydg0JZ+hGl9uMa/ffz6qf+0tYTST899ZuIXNxjW5igjnZik2oBmLeMq1SM0rjKJiuj3m0p2uiucocvPTnGpTEwfXiYdi4cDFXwnkSk0EWe9FKVB4O3yAQ3asVCF2zRA3fVmcmjDvUhkLhYfGjSNNquYv81ctMzU3Yp7FFwGQdK1ltiAYW+HWR2rKd/zCvidyFH8+hZKsgKrcDt/78Jek669WI7W5AiipM34fZBCDWhrvJRLqTSHVBHs8YYd3MCmU6TprkF42zmCDXYHqN0p3AELYU4g80FxyL78wvPj7Dtvjc+/+LwiZRdFeFSb7qcEgMO6V2b/pQsq2rbrnttZ3RLv6MUXvs/VJW+rUNxjqlr5wenTxhWvXLummVwaz2y/pITqd2UdXR/HVRVgATB4YX3c2COrVULp8OrBcXuRZp2yRDdk7eL3i6u2/mDfeHVzZfzulW3jOyLe7lPOHIlyd6mfzmFEsNjFCebW2fX+G0qFv80Khsn7gtn0+tiKxO2ra5kt74NaWFWtw32RX+/Lnbt18+64tQpeqOam4gYtqBvwwm7N8Q616xq3BCcARFfFh7pmn+gWVBaqEhgp3OZT9JAgMDETa09jZt/O5r8lEFNE2IIVWnF1+R6umPcpuKR9lkJuEUTZ222ZJ8BjdrmtuiZF97n2r4UpbTFG99/d8WKiRZrgxiBsRvZiFZYk4W1tTPM9eDuYlX0gTeTTtCQHKELGuVLVzNImtf7u5pa2BiLR+yC6JbGEzx1aWlf+1l2XuyCfC6FC0mKqR3Ifs5dbakUMeZOxOHA+mPyUC6maSaU5TVzzHslm78VtH7ujFy4jWtZLMAusjar0V3hSC5todQRZwr+hAKQvG+Z83lfmsq2tRPrshuG+6XPURs8mTT6S8RDqNQHclpXZwH4fSH72GkkoUS7WNqk3XeVhYR1CUzCGJeFHFUpZBT/02c+O6+fPqZTJPkY7zqoP2yHlsX3tR39iXDh3wVylK0rIXSIRV9bVXQUwvvfqa6619He+/vXx1ttvj/Mk5gr8Fp11/PDBB+OZRTWhnFcl0YW9cbPUcmltUQXgBNCs3DowNhZu6VlEEdiQuyQBOgR3iwc+3nlwcPzOpW3jv11TrpfY/PMSSi7tUofLB4z1rXXrQ58DFvIoeyqRye6RVsqiDi6zbOu1BIiTo/UZC4KygrnWhiK388rTBGO6piJ3d4ETRI3Yu7Iw9qkP1bYdEkhwxyyUYt3GMyvaTOEzLaCMWVrZTTMHGgNsSzAfj4q3O6pnaCoEa88Yu7sK0INdOqcZpYCbx2C4hTmdupQBu6f8tdloX+4XYRlLdMf4tQ/+qIf90NdPzX37+viCJbMLa5Vkd5thzGBNAkLIoC4BfASOJ7nLywbRf4gsqG6tSSCcvtrsnAJsTCCHk3Ib4mpgmsrdc90da7AcKITQLmFJG5RMLSESTTDl7bTF5M2ncYM1dUQOAWUZVJ/pnCPuPWG2lvvWgrjB7owebdzFtgJwd9VI/jrBpHQNV69k/hAMHcK3MCx8RI9sa8sYRwSINyNs9PL7G9D15uSdZf2xPmzGqXU0ZQrHlQH3yCYEm+iqAtzCtZU0zzs1tgVt8q+ocYByGcZ9pQKdUA2sq+ogsyasaf/K4XHs0HHlXwmTk+tC1A1VcltdTz6Wq7YqcPvzX/zCePudd9U8IPl0x7ffHF+cvzmeml8d+/bouXcpjxIm5bzSIXaL90Ui8LqaaspSIiF7+6Z63qH8VAfijoTd6QeylK4vjH9/XRHVm8JxlLayW1HTtoK6RGwrtS4b3GsUYH/q5nCIeaVRJ0oqbpDTkAz+V5F9jWHafih8NqKi8JbME1JhuHsSSqzXoqJxuG931P1XhZwdEXWlrRlrt/fmlAoSSwiO2Sy3rk9EeyJ9jd7PU5cuwLVxwaKjgFuaZGnoocjC+tum5mtWwXKP9ho6GNNuYLycR4XSnITSf9haQulzZw9O2gFNFq2ET5MGLXS0wRCyvSFsPRhkjIXVhx8mCr63N1Jpp9mDPnW7ECKNy4RL0g39jJuYLmBzQt+nB5gtj9p0rtddIdnULQ7vKNnaicSgZR7a2OUWtDXBNTstpbGaqfBrjUvJiAiXCS/GWjpuWWu9Jvd5DGZIYtEFtExRtxZKcfNi5cQlNaeK99nKCSj/AIxKn2szvbVj+FdVOoODISFgl1gWCKBnmlV2GB11ShRPVgrjlyD62he/KJ7SynjrlW+Lg3TcYfvrso7AczYFOD/37AvuOkI5GJTSJ7KKTim6tlc94qindVUkysPCpZYVyVu+/Pr4sty2k+OqBIGwwsV96pqrQ60yN2NZrrCCHdtvL+uMSyipfInyhpJ+cu+ChOK6hNLe8e/W9o7fX1OH5OsqjXxzfRxYX/WaNbaZnL7MmRs7tjIoZdIWvRueCldq7hifwbowmbAA/z55fQ1+tiBBuCk8ScNVgO9dqnAAw9rCwwAqJZOpiaU5Zv7Nf5xaSK30Zk+212DGmm93scm6UwWU9KC2dvq6/cwtUEKJwTpOZLUhByoRGK/TywpKL2ARGxUaa3PlppBMLLOp1TbEU9piaSZ/4/rJ9Pkqk7ALz7dpmlAli4B5HHuxMSUOfvdUi/zlYdFWORh+1QHxJOhfoiOh99NjLq5R+B64cXzPDbtagaMb4mpk0jl0KYieUrEz/nNpzQngmJvXqKZRRcZhkLNeGSfj6by3wjDKvOV+CKXeROHP5L1eXH2PRWJgG3JmCYzGQqLlawPzt7I4J4cJjEqbKeNqYaILwskBe7D7VniWAdJYkRPwUjiSCaMEFgh5V6MDQvDdbhqagE6TqoSuj6994QvjB59/bnz7v39LgoekWbVSEuN+VWFxOo4sLkhwSIS9/PLLSiU5P771rf+ur5+MlyTMPrlyaZxRy/UjKnuyrPZYey5/e3z9wPbx1A6R/2RNbCzKfdPy79yjOd2rmRLjeNudvUplWZPQlFC6LYfPJTUu6vuN8b569/7exv7xBxsryrdTba6r18bRjZtTukW5+pmbBCWCzmRPsv5xuaMgLAhqxWf3ZRKAiUhJ8LprT1kgKCmD3pA7Kfdhh1rzhvWqGuIC94EOgBXgOUFKtOvtY5D93daylU+tV9NXosSmlIappcLQQx3h2VK+Jry6Wet7avE04TLCpD2WQBn5W++nFsANRbQrx/1CpCzlbv8vLuBvnN5iQPff2faMJ/qhmr4TsWOnxpM1R3F6hyunrwm/x+e/hFX5rHlXsJ5YBrEuPGn6S3MvfLCNp8CoJi1jplQph5l7iy3sDYjmKmFhDIH/LFOyQdAYbULzu0n/+Ypw5W8VTrb79LDwa+2UDRNt7VCrSZJxU2cXn00VawhsiDypBlmDizSu1f59hN8UZ0jtIzGglWPGWLtSg1NdcMmSH1GHtJjkk7HlbzCW3TvNHJdEI7PRqdlEnl7l10lYUU/9h1/8/vG1lz47XpFQWpMbd0CVKFcOicn9yUVF4HaPy5eujceeVIMBvc6KwX1InXVPiNX9Z//jv4tkeWD8+V/+xfjbP/13FElVB7dzfzF+dt+28fQDgdRq070uasC8QODtIpIipDbVM+7BtoOCtJRoLTrAWKNShA7/9ms67NvG6/f3j98R2P1fH6i07mXhNxcvjuOqYtnWbeOPTYuYCCMv+TQCZitAz4ylxLynIWUEUVsP3bmE91LIztdkxhzg0DypHyGuNO512NtJwPXZ1TdgnnDnoKZwLVMTyjpvq2N2f0wK1uk9gNG8sNy4IHu9P59WXu11VOBESqhTmVro4r7PJnt3/aYugRLvIlCIz1SO7eTVARzGnBzK7B9e//rMf374zfXTp4Yp/d2dT5Yl1GZdn/H8nPNuMcKjZrj1u7aYZp8fwh+YjQ8Z7ltpqMYD2sLwRfRBW0KOqiX5sk3rdv+4nUvDTqyVKZ2+hVFrSCdIlllvDWErBrdoytROZC7WkE3gioS0Bpr439yXv2m/p/9YsWbNNeqKfrGMDJjqueNeTg9LYx6zwCZzw8tFv3BTZkDdWJHFqZrkTnW0MFiBcYdyaXpT5RDB03kgDAiujQisKiO8IObvvfsK0ZMYS3KvMJanlGLyjZ/4iXHu7bfUjFKtrHTQXnvr7bH/wFE9487xyceXxtf/3s+N7776XRMqf+ArX7HV9qbK477x3rvOedwjtv4uUTaO7l4f39i3fXzu3lW95+ZYExlzh6pg7hKlYyxJKAocX922X4JKib64RqoXNOZkdWy/NW7s2D/+4u7B8W8394//qZLJ90TA3Ssy5mFhV+22Mm+xcEqpeU0SNGmeWGfd9/4yQ99zKByoXJspNjeTuFoVH/mbW8JTkaEs0hR3q043xk+xrGOVue9cCapeV/ZMp3M0ruWoWmGzCJiA6cGFZj/XcEMnbbe73oLO1hTPbVoJ5zHKke8ZD9yuxoPbgmrh9aikYUwdYW6KCUp3y1lKP7P49ET7xyrOIYhAmj1gU7P5YTB4+ujeREkGETIAACAASURBVLhkbKL6fGuo6WEtF1D3ag3XOU3GAyzUpvfmXnfAWOwyAdomCXPSjrjvY7N6NqoQ4dVStMH2aLNiv1poFnbQVlMJSlY9LlgikW2utzBr3z+WW+oudZ83lyDVZ8L6jcZtrdrkOgtbu6wKQ+sgTg5gHyjcrQK3+/6mN5T10+VQcC+wlsRUVNTo3rh6WZieBN+yQv1Hjsqd2qVW1vdVOE/4zn1F4B5T7tov/u2fHDeUbPuWiJArsn4uigD58g/+sHIOBU6rrverb7yjzy+Pz6qJwGWF/t95/72x58CB8Sf/41uiEKgVlv7J11Ma0fz4+cUH428IU5qX9bO6ov591GNHMaii5QZF4/Y/K/Lk9bHr0oWxTflbCK+7StQ9s+ux8Z83j4/fe3BovCXvcs+l0+PguU/GoVVyuahYGTeZl9eulMFsV5rgQSlnE6soofTGo9qNmgV+Wykab9T1gQGwyOZ0uHOYYxV3OZgu8ZEUHjCdtH16+GzkvDDOVKnQ/jXOl4BKOv52BkCibLNW+m3A6hm4w00EGF9RWXqvzeJlttJLaIP9MRGdIPyoMOq91ilafDZcqYx7ywmln9sjYLN8WwsD/ReAr6SzLQsYrfn6aHmItqT60IbLGLcon8vGSv2iKkVhlw4LBM3Vvm3cqfjlmdbGcTZouGjQkO0wDRPPahHuFyFU9y4zfsqejVUTwuMUD7C5D2BvDTQFrqOR87cWsHHP4mZ1nW2e24JU1go0iTDMg/20FRjNGHeT4v4+DFV3KTyqKXWgQc+7zE25b7ObmE0/DQ1Dr8CNIJ1zZVy9+EDlagUqCxsib+v4CWWULytF5/5VKuvSbX0syFV8VqkfP/lDXxnnVNZ2WfmJ31NE7ez5TxSBOzR+6qd+evz27/zueOqpp8bXfuzHxtuykO7oIH7vnbfHW0rM3aOGlSQ5yBwa28T8/jlVGv2pnatj/65r49o+Rdsol8z8qqfbeOK5MT73Y2N8omu898bYeU1Y0ty1cUPW1ivbHh9/eO/J8Z8WHx9nd62PY1ffHkfOfDSWL0ALSb2iWWu7D70VD/up+EdtbXYInfd11AlXxiVpZyx2PtsWrKtEFNmW/KhUImWtknK+oK7NrJWTaEn7oeSy9uI9J3RHME2wxtq0UEP4m9ODtNciEGPd8mpAexb7SVR6mg3gahNWaiXgyr2bYEklsF1lQHNFlJED5XthSbNH/xrJ1Hu9/9RlbbacUPrZxeemlhLHVQvTD9f+r2WEC6iHlJVDPbUe+iGZ2FRVTDh7skH0Tf/clkaqJLbEDrnRYXpPeC94uZT6fJeEaIvCWI9dp2hG7t1VBRssnLyXa5bWyd8I7SXSFSHcrNcSyCUQed5N0xFStjQhWwiPlIOINsVAs/aFHYzWJXJVgs7mPq6p3t0sZCgLnZTZ6RHUwI6VGaqFDwLzUeBtuwTzTgSO1o0WJsoHf0Ug5vaDKux/T1n+t5y2AJP7yHFFyPaDl1yRJYDxsmChtEOW0T/++z87roijtFc5imviI51XO6y33nxHZMnPCvRWlppqJd1UaslnnnlaKUML4/f+6A9U42rJFUi3SejCzL+iXLgfF07192T5fHbuligBwmWUXrJNkax7Clrc3rt/7D7ynNZGkbmPz4751RsCve+O18Qs/5P7R8c35x4br+w8qGdYGycvvTMOKLF728UbxlNssRdcMJtZ3woUd9l7yBZUIrWtgGwJaN65DiVX2tL0oSy+Wbvkru1NpEoyw/fFLSLw4m2evRjPIW4/+8A7t34fdy64FC+7beTGGRuNm2XeGwLJ8ISupf81hWSCl7WlNNl7eltZhzlX2VstWOJVRNF3YnDcs+CIE7jB5yq8qm4c0DSKVuK/8t4f/jUi7FPs+/YzC8/EFLWWmLpNKUY/PfAdBrUG4z8ecmYie7LdTQR3pmR1b6yIsSytP+aweTRNQpwsnhZXQoBXZ+3HvK4UAiy6Yqg2AIhmavKcyWYkMWqwrpHNZvCCBuvpKIW2rDYM14wQmgq6WDcJsYOLKUxM/zPyjMWMTrE3QuyKBtoyAhxN2D/A6FSQNA+phUcXaOtNNRVCYWobJ9ImniTXksBsIaUE5q54YEtzag2mQ++m3K4NlQo5rPwtpW98RBkMQO6NcfT4HrVIEv4izGe7xkmRviU9w3Edvq9/9avjk3NnxkHac1NAT/NxViVIrl6+7n5x93TtV0SUPKwSJguiEHxL3XT3q+EovDVkITnorzx5fDyt8h8/qen9Kf38/HZF2RbXxsa8Elklt3fKlZ+neqdK54pQPm4qSnhGTU3/WLUvvzm3Mt6f3+8aS09vro3jF86NO+c+HLfUsICQNq+2SC1UymLn9y7MRiI3AtyunWP0he6WcCoMqLvVeD0w4LQ/NiRs2YuNVzUthL83dMGBb8pL3PHsKbuHHRVtegbuVmOObcUg1SwwAqjPehj9bO3utVtubIr6TfocytDctPI22oMxnOE8x6lQmuwl11Ga5kA6cFQuri2xivh5Difu8Pbxa6e2GE/pZ3cTaQl2lH8ZcKjpZQrbqsjPXb+7NYytqXIzEkEKYztm6lQ65/sKo5d71nydRLpynZbesQI64THdL+zfs7dKmHhxPeZYLS1EWaSAkomeBRfI/e2L0zvWZT1msZ6mAsRiiwBLHlEKtMuc1skiVExRMAsP8rzUwse97AU0z4LlXRHxUaGEC2C8oqJ7jLEJqnwft6STeB8WSiTHJrE4RcbSREAEV/08t31FB3rnuPCR8CkJAlzjlQO7VLWTjFJFtFQUDEtrQQLshL7+rR/6wfHJ2Q+VlLs8Doh3tLJyQMTJjXHl0tVx7sy5cW1NxcVkwc3t2TM+kbVx5pOP1WxS2W0ucCaXUQrkvzyvUrj6+px+90WN58uazxflJ57QPB0hC1/5kuqpZaB8TdbTny/Pjd8XDvXN3XvGh+IC3RWL+jOy3F66cWk8cfPSOPv2KRWAU2G/Sq8J8E+EMZQJhEYAXw5rGO1TSzR40jTSlXFagnpPZw/YzSsyrukdUojMI8KKdXBJHqxbbQ4EylRBgRdRBLCU2IxV225657QlwEOThBp3YYpYaV2ra1ZpWdC0Mi4c0aV2i9/mYA2RWrO+6S0XV5B5QkCxj9systVXllJ7DO1mTs9LrKsoYAmlrUae/PtLz8dyqQNe3wU0qwiGc26odVwSFu0ziRrpt8FXorGIlEUoTcmMpgXYVYpPbd4NG4RrFkbjEKUFQUKbk0HpfWA2WBpt0XQUKmHNmNK8OPC8ZmvqNF+jAVILBOrWGFuqiggWlj3mCKUWWK46qEN2U/lQyjrQvbYrc16A7h5a2dwSFQAzXe7ZnYdrQSflI5uThW9LqTfuo3/vsrfJ+GfzZxyPWkrGp+wix924r/rmLnOxQ91FNpbGhY9vuRQH0VJKcBw6SlKpwHDapWvDruijz8jyeUmY0TZZU9/+7rfHsy++OL761R93pQDSSs6ePiNLacc4f/XKuLiqNurfe03tk04IFBc7m4aRlapxemH/2Di8PDZXJKAX7g2xA8YTyhk7oY43h2RNcgDvKBJ3U+25rmjOzykJ9+z95XFzQZwlERLnb30yHr97ZTyx+vHYL7zp7Xc/HveWjvu527qdkChLIdldckuhKEgA645gtfUDXmfQ25aU5gaMSv85VxNhzv7lgGM5VASL72ln1XgT+6rJim6DXZa2LZayag2uV/VSR/2wzDWmWOgqfKIN02V02ipqgqyz/+u9FiLay/05fu464LjqnUKD4ORz0wBODIh284156prm8dmNkxDUWIw71edaeM0y2n/91H/MsX/k9alRAgC6I5CmI4rXnFcEUpJVcbl80NqqKp++i5+ZFOnPtvMWly0dbHNo+Y3dOExy/tnSqoqCLeERiAi58ocRPo+W8HBYvhiuLfERIE1gzOKnSWM2VMbusC8RQltR0XptwbUbmRSU9KaHeHhb9VauXNIib4INbBObmXwofX7bDWE1dMegjndp7hmAP8D2w0KptV3GPy1a11yoxgWSn/ewUGruCs8wxc9wOcEr5LbeXdI411QL6Ya4ODslOOect7VrQc/CedH9dou0eFhfnziwfxyXO+ZQuMZ56NCxcXD/YVee/Phj/btyZSyqWcB5fX3z1Kmx7/AhVXFIaByexE6NbfHm7nHlwNI4d1LW1OHFcVt/36cONfsEdu9CmIs8eUs1pdUoS48jK28c0AFTKooszGVVFjh4V1Uu1z8ax9euj7V3T48LV7UeyyeqwkIEb0eeOpCSfQoXKfvDlnu9z6VPLLza2pX7LcEQZZUWVm1Fe19DNzAeWMzu2vPNqWO+EQgTvAgMh/cEh4jym2A2GY+rlIJTSXi7QQJvnTknkwgZhl+do66Lj+XD993Tj1u1Uu290j/bunJ0N222WugyNlKz+FvXnzdk0MKtXMl2U7nur76/xXLfEEpZ6EJ99FDzYrJiPkaS5/CyCeyDOwrGwsTPj3ROVMsHyqHKJOd602AJlYuVBYwQgoh5T9I7k52cHiaxf+7IWlywqWvGrZv8hRZohrXbeFP7ufx8CxbcM0fWsgF7kbfB6C6cIBu4y4c8HIUjKXiXwOE1ldi4qsTR+zpwvHdZ3Jy9+0maJaoVbXhPZTnakuM+7TY2boFrwDia1Gi8ooRWW0+MuSs+hlwaTopJdwhJa/k8V7cC50xZEKtQ3p5FlbnV12tXb/j9u+Qy7XQVRVWQVCusB8LfljXHB/TMP6Da20cUebugUP3S3n2qbKiGoCJNUqj+e++8ISrBvEL3O8ZfvfG6RIq6oYjB7UaLrB/4n+7wuTv7x8cC1N/bvzA+OX5gXBeNgOI12yjYp4FtLKiJqcawT9blPYqp0RlGgmNl+/Vx9M658djGx+Pw2pWxdOv+eP+1D5WCIqrB7n2TchwJdbNUsWxS1yhCGAVkd5x51FdcU+bU7gz/aYwuqle5hR2RayCa96RvXhJf+XuIh1FcPrRWjKVGSxDRFdkWjf7Q1lgHICwkKrHWEdXCaPnaqUexmJLA3VZgbpVyOuznxoEiAYMtdokShI4DO8adSKOp2vD6vSN+vmmwMVtfRAPL5QwWnN97TLYY58a/ePP3Shw//OVTs5T+wTKWUhaxH6hkjgVII//kWM2i/21JtTjrCUwYNG7ULAO1BVTzdO4R8nb/Kg40ZRioMqlJJEkXIYFhpv/MZIWzY6GSTeKxIuhmNhCmLVG1tnZ4U7CIdDptd4zP75AGZPwT1w4BVX76FE9C2JJXpDbiqvZ789ri2LxNi6Q5CSSdnb2QACnaHuD5jvrVzYZs26+fjQgxZkBca7GK1jSI2u5uQsMInySRJhIajcwhmkSL7EIF7N1UN5k74hfNqTTJnDqHhIeFsEVz5zlEDBA2LIuIgnniC31eLdbvq7TqpcsXxNh+XPfapk4me1SmQ5bPtUvqcLJvnFYlgL/63uvj8eeeG6vqywe+vEMSySw0ze1Twq7mdi+PTzR/18TmXgOXWlxWN2V1eVVS7xodb3R+j8jS3KY1uCZM6cb8rbH/1ofj+Rvnx5eY33NX1ZH36ri2/dDYTileAffMWZMRu/FC51d2snin62Tesk+aKBvmf1mijEV5dswhbg3r291ousQNa9FWdyz7HNrGL1NgrmECXbd4eLixnmeNt7EoPmeuks4O92M9UfBh62ddsIQcfUPxFG7mA1MCkPex7nYn9R/PjmDun+OtFAF4Bnhvi6ujfMzdgmqRcR+6KltBFq7KOFoIbjlL6Rf2f+4hN4aBw91oKd796x2NMP8hrlALGU9mu3McdEuNHFD+2YLRf1wzWFSEi/qVuL0Shw/V90CW2HZFsOioAXmcAnItEN3K6a8RSm2Kt4VCgbOmE8T9SjStgfhJY0HKiswA4L1Z2InTWt0ByHcoZ+vSxyIjX5dQksGyKLLgyqEHyhdTlGsbQHeSYik+H6GUpEkLHU3FNGM/FuMsLjARYhN6Q1JtOrWFA4L2Tsi6i8JXtQCio4CfJbRS2Is5IyCRQEM2d5VN0RzqKmMvuJI++/knnnDayfUb15xs+zd++KtaBwHRf/hHY13dMlbUrPJP/+IvlUyrLifqBYflA8hNf7YdHDAJ8SMqy/rYyhED66sqO7K2d8/4SEzu1UPL49puCSDy8OjaS1VOKZb5u+vj8L2b49nbN8bzOiTLqtP9+qunVORNFQQe/6y6KGu9NpWNrz3UhQfbbW8d3m5940ezyagu7sdhxvIpXAbL3fiJ/mtW9AQULtyz62eZesGa+Vmzfr5fpEXW1+7eFHZoC5Z95s4het+6BDjfbKcIfb18zRnagCtlSljFQqMUcCJnFpAV/W3saKKoytpv14uz2MKtrbumH7huFBE6zYepLMbYqthbRd4YL+fzn73+O1vLUvqHy983Cb3a7KsDkihRepPxYKkXnYVKO+r48o9uFjfW02FobeWQLELHGmiaWb2hEPW6iolxP1XEUccTZWerd9qDDU2ehBIVKSm7a2KYwvGPCqVHIwvWSLfjflnp2PSeEtwak7A76PElgtGLmGdrfCmAu8ll25bGxfMCQZXJzh5eVPGy5f1y6xZvat4QWhDsMs4Wwg4fFz7WEZQ+FIsCySeWUpniuHaNi9my0pwEw1M0yTlswTXcwLIiU2xoNiKdXqL9Uz0g+FgJpWIhG2sT0H1P+V0ruvbjKgf75eeeGcu69qKqBCwqwgaYf0u9+7COvnddkbBPLqgKpNw/Jetukzt/B6zDNYi0XghDjW33ravjqb0Hx2NLK2OHCvvdEqlwfd/iuLGk6pJqHXTbIfF7ogLcG3uUB3dCrPIDEkzb1ITgunqavfbOmbGqri079x9X1E3rjXm8qZK2PjxZc69XAftsuC4zbNxFP5u/poWZLeHh6JlxFAHb5aZ0VcZ2qRJdC/Ad7lhKm3RQxt874hvl1ALP7hfR0do77GtHdA0TYEOG1W1OEOcJN5rDrzFZCJGNUAz0lGfOfu3igRlDrCC+dpv0xrYYK9flOm09hwRKelHSlrzXmSvmUf/Z7a655F6+NoaDLadt45++9m+3llD6uT3Pe1MnBB7fdlJAzCYehk8wF550WijtYap9AVM+SFFAM+Unyo9lrppftCnw9ca8NoXcDgslgc87pan552YCEBwpVQpgKAH2qFCanVzni3lTUO2gqQtl1U20S5JsvVn0freSRps50tOJul2QK/NAG55tD5bGx2dVN3xNESPhYEt7hckcpRLhNc/J9m0SMuSY0szwEUuJsUzKuvhe2YCNYTTIb9eSg4dZ7nXgIASva9Jos4JTzQGuSvG5bB2FEkGZjbgoaUqYiDiVGOgUo2iPrJS9ErRPIJSefWacEDt7kWRRXZM2PmvqmPGe8s/++PQ7Y25+cayB8cmdu6W52rkojIkkVo1NxqGu+WDsFU/rkD77rDqbHBG4el+dNW4pGrgu7/2OgPYH1PLmnXLjNOMqGndjXLt8cZwXGH9xVXO958SYk0ATEqRnkLCihNoO1fXWHHGALeSpdmArMWkV7b9HeFfVACaQ1dH7OHBk9/P3DSK2vcbFqm5w2dYSY9N1U+0i0a+2zlEs3dqrFZhdJu7h/ZLz0Ps80efGTMNzA2SfVYzBBgM9tBWWCGoLxBqDrtsYZGOIFjz619ZYW0EtXLleEoqnWRS8tykCtgoKa5oowMIn/9W7/35rCaVv7Pv+uG8aVpunBldtyk7zaeDCUGKB9zTDuCe4pTBfbS4bxKVTR2pbhxgowYbmZAPIpL+tTPJLCqnvkpu2R6VJ5iWMtom3slP8FmryPKCkrq0FDYP24GzCMqM5vM1ZYuI7V2p9DaLjTL1xhFUBiLUbQnXQNcPvCPDcC9cbNgIPk5fw7/z45LzwlHv0dFcB2OX7ZkkbT9KBnxMZkP5c9HifxZQQGl3ZsH13NhjhaTRts8gDtKaQXm/0JnBOuVbFsWnLQXM4ZXlTvxwiJ9dgjWTVUp9cLG2CE0DSTkCmK4vwmn06OCdlXXxepMgnVSFgQR2It7vZgDAgFXh7/dTp8c2zZ8ZNHaDFfSvjhoTDLmE9a+Ai7AetI/WrNTNjv9yTXTp4j6tB4gmVjt0vS4iGD2ty685dvTzeE7fpuj43L67SPQHt66prsikLavsOtQifOz52bT+g2kUSdvevqW77Ja2zsL5tqr/UwRHz0bp87bQ0ifddWeBYJcwpNI3VG2rrVIIlgHiSbLuCZwdugukoJUbCi+vQZ5C1XxDeh8ABg+qXz7IxnARLXMWiMB2zw7FmXFgwIfhk7ScVCZ5dW+640cl2iBvZljxBJc7K6k1Z3uVuu644n2flCgYJbSC4VO9d8hPJBnBCMeeX82f3L8qPagg0U+j2Uz1n4T0BrSQi/ivvbzFG9y8c/IIH1qZshyyte0oDBbOJRnbmPTiNFpWHN7tUC5nurOhDTRBESBjJ0r5ztFei3K0meUOafENh4g0t1k3lTG2IeDivyMyS0FD+LegfveSIjtE6mg6qhO7nJ9pyyt3hILeJH3eFDZIqg2wO6tNMNW3cToDiRPOm7pVNb+MvU3Jnb56d4Fu6NhgBloyJb0UqZXo6mmhXoYWfteAMnaEilO2+MkaETUclG7ub4F1lujfw3Zo0bPLgFr1WwRqyNhMmbzXSZAysDWtkwWtr7K6rT56QMPkBAd0n9yyNg9RTkpWzLtfpqg7GO+c/Ht9676z4RVIcKBEsMf3brXrb9wDo6eYrt/We/i3euzUOar4/I8zpKeFSyxoPAouONBdkNX1HzS4fqBjctZuUn020aZdrFKW0SBjpiXbZGtJcz8mNj0sdYLkFPesbQRy3judtaIF5YW0aK0qlzszzFMtBwSY1heYADUInhaVcHjbJxIpJK6ZYQgm+2M2GbMme1IFfE8HUNISCAuJNeGeUYIq7aWyz9kfzj9p1a/cw0cGMI98nCm6uYJXBtcLVfxM6iKkyOnF2F8M6j+CKxdXYGIbBbJt67jmvvD7vEe2rf/X+H0yE8Ow3n1r07RsrArrLTWtf1lKXhbLb1kXNgnXw8kHiQKDdLd0TrsVCEsTog6vld4QGa8fulUh0tyWUbqsJwG1FhTZEnnsgySWK3VgSULqgdku7ZJkIWXJTyjssJFqC0qa1cew0lBmP0LTPPBsZsQkL6ZNSpPHXm8LfYLi1lD7bBDh3ui2fu83qBjntTrXvPYNVtUBpLcb17pE9XkI8Bt30UHnTGv9HO03bT9u9K6whAi6byUqCsPSM+9abuA/bdAyJdnZFw/68D7k1diV7Ml8SRguyXI7q68tPfGY8Ljb3oaXdPmAbmterqlbwrsqVfOu9M2qDpTUAOyQJlYojAmd20W9Nz2nFo/Xcd1+F3uQmHpewf0blTA4idKSA1rQ4l+R2v6qCcKu6zjXRDLADTZPQ3yYkQY3Re8Utm5JoHGuc1BpZAIS7K6rGAWpWP793S63Cnnh2vsdti8IJhhJAWHtNz8w9ES4oq1ZC1rsI7SqhHEtKuJ0x0wpW2FqJS90EXoPTGme7ik1EZExJ2uVZptGu/FwsfJ+dnC8rC4Pw/Orh6gZd0ZV90ORKKyF4WHrNKidjS5Up0M80G63sFJvQdNIKqrvs8Gy//O7vby2h9HN75b4V16E1UFsTD2lzp1y0uRpOzqOlIuwGBmclq5FKxp58rKRNCaLbwhZu6d8Gbb0loHQ8x6JwoEW5bCIdq8SFtINcNyJJRnmwzjB7sbiqDERXpGyTlNmM65OcpC55gTBBGxg0Lt6JMR0tSjN7Jwe4E1xL8HSyJpqJ6wKiRhuHp+QoCkBiEUJtxtcBiZ7k/8LjmrDdS+jQ3nqySY21ZTN2oqjnywTAdElpXKMtId7bY2hiaB+EVCFMBI8XY8ZEtyDTzwbGBSQf1ti/8NjJ8YzIk4eou6R52tQ9rwmARij92ftnLFjuQ52QtbghV3AeawkrR0JpXUxwomrLd5eVS3d3HBPI9MKBveOoXDPcu7tK4L2oef+OrnXquhJidwvkFefL7GlZZT5QhgwiaHjO7LVUZvDB4v4VIY2ViYLB+sFyoPZ2wu1dWqSjph1x5fPB2iLYOoLFocRijuWZRGwzzy00GheMq9Wf6SoNUXIC8Em/KWwPgc7PiazFquJrXLspdtQW3yRKpvdhrQGLhAQZy6bz01rB2WIGu7RLFkqMLTWtGQ0nXCK4nsnnrwyMQByUjA4s0AKaOTGhl7nxOO+PX39/i2FKCKVJyoP9YDRiRd4MAMaXdhmFEjLTEHr8WP9cOECiIbKYwCBycpWyICtKFtK61ktlxUQFsIenMhcyIyW6FgC4EUryMXY6hUCTz4FvLekoWMzSOvL+OXWxk5PE33Yr8RNw01GiCeEsFoO1EwthrGGqbYxZVGTLzPVyJSYgdFVzjGUfQNVsbF2fjcEzmsKPee5DlQ0QElyVKnVEsyMjcR+NU5Rl1CkHTUDlHuAaboRAmBkBY6sh7ZgSnQt3i8OZTieJ0BmXQHCBCxawaiWD8NYYd8kCEcVyfPb40fF9x46OI3LhFiQoNjWm62Up/Yn6v2El3WUt7Rrq3lJKuNH35XpviEpAatv8hsiYGs9nxN16Ub3tj2ioi+LF3JYLdlVRyTPCCL99+qxoBTp8xrzyDMb09Ll0igmNBBwMjloUgPaFqzVOrZO2SiN0ooS6LHBbDTm4ObStQFkylAlzgfXFPYlo4to2MB0Xanrwm7/G/mpog+va9dI9blNpASqGFRXWV0qH2Oru5HKeZyZBdkGCmmdcl+C392FIpCpjlqCJdZ0zhyXWyrMFWiKOwZXc5QcLTPeO5RjFxj5tXC1CPzQUJhoscxKJ0/7dxDqVRfubW43R/Q8klNK8MEQw80MaM8IELjMWzw2MhUVOfWwOX+MsORROMkXag5mY46MNrfdviCNDDtSGNOqqHLwNWUsLClPvvStzVwIHYbRLWNJOmVlgUNyLFuAGxgHK1X8NENJda5K7HAAAIABJREFUT/CDqxaR0wB0Lyek2jqIu8mrXdG2jmy1YL7WgWbB+Hxfr12ByXNw4H2/iozpmuGz6HngXOm/tsQgpvGH3jAdJeocwVl6xLw2J9prwp3RmLrKAeN29ISNWWvSVmsiQGSRKzCgED4uyU1hQAik7izbTRgnWfMcUJ6Zg4+YZDPrYK5oI3722JHx2cdOjKN7VXPJOVX3xjWRKt9WS+8/PnVGvdtkPUHYIwoItQAXjuvJQnogBUNn3e0a0z6F+x9Xx48XVODtgIDsJQm5u7uWxu7HnxnXF1bGr/3BfxQAvam53j0JeyOUFpVczKFzd2E0N4eKta596LnwnFY2v2kPXcu8o42iJUgRgYldvx5+U+M9qUXUkcxYELEkCjaqw4s103WLWBv2dCfDNqbVeySKJB4D70UZJlCR8rXc20RNzYsxLpSxBQdYWOdUZh9acVZKUgRuAOyQMHGDZQlB+yhF0/u5AfO2hpmnTua1x6D5InGbRUfZxVpO04/ZJp0WtlJOUCb+9VaLvv3MktJM6hB3LlCbgBxKrAfwGdRbg7IB4viU7YLJYbS2gH1cwCMdb29rYm6DQ8hKWpNwWifXSsJpUeH2FeVI3cc1IDmBwwXxT9ZTR+hIBaHjCUzv3CflVbKxskHaZOVgckCbkMZCsGGo6tfme56rGNPaQD7w5aPHJ9eGlIBpHz3V/9oUn0Z/uoZ0XCvhZDpYTAXRDl52tTRHsLcRTGh/XrGQKkJSmEd3QWnrKyVTYiFYQ1aYtwVx852aB9VF8XzoCuMzoFwFzri32dG4O1hQ6miyX2N+bGlhvPzM0+OYhNLu4kJdU3fcN86fH3/60QXhfhqw3LUdOvRra4rAsf5YJ/rvjgSSIG+B54pEChd8+uDS+PGXnh+HFcQgovVALO9rSjc5p/K8r7x/brz9yhtj//I+5eSpgSUMZIDsWjtbDLiXFbLvQ+41qHrTPE+s31QB4JnXxEYP4z8KMeBvyKtxpRh+hEzXPppGWmNx8HcEyrqu1RhqbOEomCiE5rPtHLcEbKcVevCguOGpd50KF9MyONQK41rsr86R8/7TmnZpFiyuuOOJAk9cuUoNsRK1VRUXLkB27t37NIGM0Apmk76b1W1L1IGVCOzZSgUkaD+Q4Py1t/6dn/rR16cGdP/c8oshUSFQGFVplAazW2BhhdjVcf6ThIgWlEVo0KwXMUIp1opRA70XUx/GCFiSkumlaeEibR971FsL7InkzZ0Aspr7hDe1KXDdkO7SnvOiDLSGSO+0mNITAYBl50MezRjhWbVs7M4ka7uFEpLNJDn9NzF5C9xsMDPgfSXt6mpN9WexGQNCDA3NRiI651bfHLRikTfA7M67bh2d3LvdalTfRd18MOTuoOnaCnAoWa+kNsTisyAo070BUjcndKXLpE40/mHrgo2IgC1hyHpt4iLpQO+U0D0gF+yY8J8vPf2kGNkrY9laX5iSEnnfPHdu/McPP8QPU00kWcYS9ndJYZGygDDJxYm83aGciyoTKL1tHFN76+N7FsYTRw6MgwcOKrVkYdyQiXxVlvAtueYfvvnKuHbhfHhGzLuug7UJkRSBtCbrAuGxS3NBpJZnMx0C4VXALB16cZX4LHQVhG4nTjOodt28xhoT68e/VVl/bSU156vdMvYA68erBVAsz7RWbwuHv6fjSCK+DYgjkBhX8KyU1kE5BqMShiZlzD5JdUh5CJXqYcGt56IMcsMR3vPGIJOIzTw7ym0OYWCFFjTdlsvdfbw3q+Qycwju6ayAqtJR9AP2qDEx5gVhrwGsazy4zr+51ZpRIpTadeFB2MwInI6mORTuxEVa9lSfdj0IDzjNqq+IFm4H+WuVa4ZLgJGzHW2G26NFukuNJP0OcuQuRdzmcCk4VLiDdlsqeRYzuX10cCdAVjQT+E+ZoxNgzwsZwiDPwqawz6+xd/jUi2yC4pTR6g2GWY2mc9QrJDZeCUun5xsLn/SYwotKe6UPPIyd+AQxsUPpZ+MicNhg+P22InGPBXRb8IEfFM2Aa7RQasBztipCN0QwUlUaj/fHIsgmttvsAxmh1nSNWBhaH4BVCZoHt1YVMdscR8VPQig9rtrb+xbEz1H1yqtqcfT62XPjv6jX2zYJDFf7pnYUEUPV7xZdLEnYlNZ1RGoFQGgclMt2/NB+tf0W70zvP3T0+LglhviSKszd1t+Xtolq8Ma3x//6X381divax6HA9d2jfDmA78yHXnLx7VKUq9qE3imGFKoFBxkhwaMiVPgaS7lTOXLAeTm9CaywXK3Gq3Jog/sxJgRQrNNOmsbFTlQvBdeSuNuQQWOCOTshxFqB6nn4HQohhNYoNISKyY8aZws2KxUL3gDOWN7G0vSZNdEWQpYMZohAs7rR/8LajqDqxhdd/M+tvnyOax9zVnANG9i3ZZaqAVQx4PUbp7ZYlYCf3//SJGwcF2Da7XVSQrYsjw5bRgCkgWJLcvuo5AvVIWmCGBPug4swsOWkQ2SXRNJdB4Fr7izAMxOr9ytkTW5ab0YIgKlWkA0ZgdG1mKcujvlFKOOK1HUxtWmrouAMXd2vrR6Pobrp2k0yb6mEo+2OpMhw6J0mAFiKG0HJEr3fJXM15oCfU85XrMdsgNbksTgD+Fr4ASgDQFZks0HKtti4fSdf2mUAIC4rKlZjCvA19tRWQVuSYBy2HAHD0ZrqYBKhtGN8UVylJ1WSZEUMb+3QcfXKtfG9D8+Ob6r64z1cb9ZOB2WnIqJ31CjSHbeZYGFKmP1z9yTkpG0uX7o8jhw5No4ePebk4MNqy3RdRMajR45K0F0dLz57fPzVX/75+N3f+72xb586oUggMX8mParE7pL+7RERkD5xt0W8bM6bLQWwvbJ6eBbmqXPV+D7RpylJsa0WTy6C39cIQdUuGlFZKBAlNBof4t1u780OdtQOXlSwotvC4Tq9h7GyNigE9iTPwJRwPYRMzkPKirjeN0LU1nuoBghP31sKkPdiLULeBO+xKzdz7yYddzCFeWj6QisfypTgXUwjsVQQoJSOhGTNTeYnsAXP4a7MCOXyin5lq0XfEEqTF6Z/afSYjrF6QthKI0hMxWZQN6V9wijFPFTBeJ6XRXOBKT4/AcsLhAY30WG6o4NgU9hCBP+qqPIsKhUO/TesHsLoD+f2sMHa9O7yKhx4DmgT4xIxjJCKGxCrp9myyW8rEh9b2BG0YAksHkIOV6GZ2Yy1Q6wmUfIZwtb+Ly8vtl3GzJPdjbIEbD3JKrH7ZqGbAmSNOUyAcmNPnemfErkN4POZRKbIPofL83Dr6iZmdlspCzXmCgtLAmaH5nFJrOs9Cut/7uSJ8X2iBhyQUHpgoXR9fO/M2fEnN1SSBbcSTIW6SKJkSP8rJxG1oudz7RJ4ZXfkgqyPM6rB9NGFKxIs+8eKmhIcUzLvU2KMH1P6yTVVIXji5GfGv//93x9n1UFlHpyt3GYEsg+XxoewWj68MrbvVnVMLHXtAebJc8y+KOyl3RwnnJYgT6QTWEGHHFa25qgjjy3QnKlf+xvBtbYWdyZCKAXjWtgz18GYhH1qvVZvrsba1HUbgG6B2Wcnhz7UhrjqCqTg/ur3/RwIEF783KH+pid0dLHX3fNS1j1WT1chAMQG2zKNAEFHK2+Y5IU39ec60ubrQgMofKrxLCcNY/nqWX95q5En/9Hhl/2AXSZjobRIDIQQJJPuEPJZS9ymCrTbkPbIdPIIo7rdD6dY1CKHaxRL4Q5hfoWAw5CuRpO6Y4PHXggEiH3i6TV60ZpZ7qicFn9NoVZK3Db4nUhEhGxH4Fpj9EK2tkNQ8LxtsfgglHuFjDHgXJiQrS8Ws4VdPV9C8wnDJ1yfsiKeQ3+mgEYsyoqodEtp3Jl23yzItQabKltr1k7hd7itYBCdPd9zSpjf8L3dtgDkzC/P1JgXgQrcZAP3CEFZSkviK33h4MHxZVlKJ4nWaLznxCn683ffHa/IVdjpyCZugOSPhBk1r25zkAkgFEZy34frwXhX3VDOqFolFR4Y8w7AWN1rN2NwGJ3gRZQUFhGYCjgSazaxDDXGXeobd/yZJxzZAnzusi7mi5W2R5A5+ul0F3C98L6wopp3htXQofUHkHeZxyJb9uGMhRQem8sR6/pLah3FteD/WM143xblZaKwkpYya+2yX7h3l6WxdcqeKR4b69KWLPsBAmdbd/G2AyMgjI2naQysH/wxFOttMgrwEsol5d7tRTTQz1W6RpPhAxSe5id4VgB5M9NtubfrH1jiX777uy1bH/r6qQHdv3DwS55ga2JDI+F/JI0k/nJC2ol0PIp/RJMhPqZWlrEmHLSKHHU5z85gNmBuiTMFaLlODn/4H7xYSP7dFSWga8W0cGj3psuN2hKy6zZtdc24lpRQykO0cOV7BK8FY1ELDJJb2yZi0iB/QOtpqgNj6shj0/bZwGEUp4ZUBwx4X8DyuH024flZc9JanDlDcIQXk/1QkJDskiquV+5Kc2d4Jg4SmAzPYLO9wGMnF5e2bgzMiZ36bxeRTLlWm5QSkau5W8X6XxLh8StHD44nJQzW9L5L+veHf/XKuLDvpDfxhkFg1hGaKzwcfqTWUFEvND/kVp3+4JSaDpzB3LAbSCE4+GY+mOB1yomjEiOPuCw6wwHhWKw1QrYxPJ59UZ1VDj1+wkKJCSHNggOEtcq6YCXwrKs0rJzhALU1xDWa0NspUdtMwIw1GSwlrg4CkjnkwDpYY6GdtZnlQrEefX1jNUWyxI3j9wigVjhtFVtgYWUi0VEZtr7D1Od7nhmBw8/MQWO6CF+EYlu7icy2URCumQVSWUWGD6reeFci4JrgaM5YsNeQ/dX3bWGa8jr5/a+8v8Wibz+z+8WJhGVRO5O+zUkzpOsBo/U77EkZjQB4cbsCFJMIGvelrKoiK7YJ6c+zUPje0qw+ZGVFzCY29maIZRVrw4e2TH/uaasBi6ZwA87EbEsj/hYgMYI17wuuUArK38faiytnbhFWEdbbI0LJQqC4MrYYe3MYq2iN2mBsamgba2OjYR3ZvU295AQKIrgQSBMLDCCT+wPCsR4aAxuY92FZ9HzZutODOfewrLqsX23aMtd7Q+oKiqDpgNFIUnDy3NrV8YVjK+M5lcx98tBepZMIG1JqxP9498z47nV1H0FgW0BXGRDcROdeZY90lAoy4HUB5FcvXw7exhrg9hMYQCBoPDfXV/ETPLb1cl2wiHusEAtJqF0Rd+qA/rF/HCmCvFlWjy0lsEyNa11uK6Tcnrvm9XAvhHAnafPe+1Jo/N6uov4LnsP44+pDmbDAwg1C6BRhNdgcaxn8z2F4UT+olkoKiV36sp7beu+onlOccJmsqLNrUze7PYhpPfmmFDRGxP2bTc5n2RuJuGp8CJxSpM7j1Pi7Qmzc22oHjpIzLpr14xXLuqOU2Vv9u3/+5hYrXfILB76YQ1oWkvOCjO8U/oNPajM0D9G+O5Gllup2kXSNPviE0h2WNGUgIK+BV1yk4pCQ7zSnSA1/74z3aYG0ao/MJjSwHKutMYj+jHlAund/3g0zjRMEsG/BypOkzEVyhDqKxXhs2nOA+a80mbUKRD6zc7P5bLGVFkPDAjja1McUN+GNLhxxLfi92b9sR2MNKbvha5QlEw5OyJCOjlTlgBwAgatylRI10rV0L569Q9IWNAgHBHrM24mb2kD37KExOK7s5h0qxLZdc7a5cXOszN8fP/XyiyqPe20sq3omWM66xnFV/KJ/86en4ypg+NiFE5YiwcE4N7C2sFz4ez0bc3oXnhCHRFEjb3kwMwt1CV5ZZxAJ4/RGUSzJYkLZraoxAT/j1lGzaVMJv3HbY10YWvH3CXTwMxYU4ey2cphrhPRNYT8NhCfokLZSnV3v4nlWTFnLVFalEcRuCc61CdsfN6r3la9hpZPmD9STipIu3poGxH7oahiuOElYXr+Hh9SWb0qwQBYF20rkzKlQUlydZtIKhOmbBEA0f7be8VzYX1UYzsq6+Us1xknk1uRe5q3Pdc4yz8mzM0+d5MvZ/pfv/H/++6OvT899k1Bq7eu8GD0sLkUveGccxyyuSnpoQxaWibXQqk6y5f6lnnJ3l62QOxE2rVC7E7RJjrffpMLO/k4ELo0BsxEolwtIGDJcpx4EsLaGKdcHd9CavADt7glnkxYLB41ZZvzEMkKgFvbTRdKcj2VeSEqdNkcJzInxcwg7X6pD7gHZK82kVndCtSh8i2uBgWHxtOWHYG1rIG5rOFR3pOEnh4d1ARNBSJcWJGrD51x3qAQnB4LfteC3+63f2QLkIHFN1Ry/pwjXblG0/9ZXPj++/3FF3/ZIwOp9QozG6cu3xm//0f80uL4pq3ezymgg0l19gZQajdPrhiunzy3APoYICP5VhFLLSoQLFo+uhbAGS2mwmSmK4C4ypX7eIKdOrqUtV+ZCawP+xNcGh3mmhd0SSmVxTebYVk7tKFtayYVEm7bFxd+5J5/B7XLhN6x63DDhNo5a+Xmj2P438JmxWtlWDW+EhzFAWVFy400yRoCgQLGAy31DoXPPTjruDRvrSKx0rSV7DhytlQr7pFNIoiw9mUk013u5fqccsTccUdabnCalZ0DZNRSSuQw1gVcnJbcQ+rVTW6xKwD8+9hVbQkS30vgxGrnbtPTAU2p1Gk53HRf7xgvuO7+uTem6ND6YiVzwmrU+OuJkSj6h0SoMb7fGwoLNEnZtwLw6pLK8AH+T/vJwK6NpvaZkm4daH1PVFowsDFt4WD5oHWuPTlZVdQJZfG3ROermusphYYehm2dot7O7kWSTxaXMwQhNoCMt/G4P4WNTBrJZnUpRbmgLnJ6fFpZd3AwMz5ZaRYDY+DdFBOzi8B1RZLMFw6AMrA6+XIx2Vfhs90G7LSb3djHqFxaURKsWR3cVwTmyb2k8+/ixcVydbq+Lh7RTBdduq2LDH/6H/zRxC+zC0UYazE33IWfNZUcQdpqn5b17ve5mjutgMGHGBlFWpamZp0nSbc0Dz43m5j1+JgsI/U6lVGyBVrQsGFpVvSzF5qJoZfG02+NcsbpOu8XM+QGVVAG3CXUDusG0U44PdrnjbIreO+TvhZ+WaClKzix9BBzUD1ttU/Z2W1W2ZBGGKGVmTPsPIch8xBrKHlkUS/7GjesmXjpKXelTvecTBZ5WvWyWOpwuY4v6j7nDEusXyq3nzXw/ez5FwCymezIbUu4k9dJihf7qB1usSsAvKfo2QVnrCbv9dGsZHq79XBZy1pXxYUOC18GDPOeDrP9aiFkokDWNZtXLBx8BJFfg0VeDgnbBvPBh03Lo2k1z9jyCzcBucB72NCkpBt1LK4DfeHOjj8oFSGmTAMQcnAlugeCpzRerJC4rz21sSNfo2uWzGy3mfawpomixgmZcRw5V/eNZE7macmbAi5g/mMdxbXYaiL9tsDImoAmLdTg7CGA3ta6bFAUxpEkL0RjsEhVprvGO25u3lMGzLk6YAFp1PFEm5jgp/Iaa208++6wIj09ocCrcL1LrN//4d8eVK5eTMKt7b9KmCAyDSGlpYxeqKytj2vkmLYiazNluMs/XQRIf/OLCcTiZ8yaTPmCPyM2bjSzNYm0T5aDnxoVrpnS7tU3BiGtWJWXLBU6AJvSOrlWdZo50MgnZkJzCxg3N97eAUV0pF1KrgAL7uvdT1daaKN6yzrxvLRhSVYB9FCsxCpH7RRhF0ccyn1q4XvPcxIKjwerbuobnsVxEW8Ts+7LuWsCmCF1qbWUvtiscKKFd6Abf/9nrv/2/nUN+8am5bwilLtKGhnW0wxI/rkgmpAuhhT3suSqNOAv+cnh3iafE5LSQMgCHMIrhNDmgLO0DirIVXmOpXj6yiYyW8olKwcXpshXJPar6yvX+DvcilBhcZ49zSLv+dcLCsbKaVNngYGsormM8QM+eZMhEMBq7muW68N5UkGytFg4Xbkqb/c2utaCs1wJkOXhK9bu2rhoL6TlSzDuWnd2bcKJwLbpccXfmIPrFSnG4OhMdi8o5dGUhuma4s9VkAauC1ZIEEwzuo0ePjoOHD6qy5PLYd+CkQuJHHen8s//62xKuCMlUFnggJj5CiUx/J1p3JMtAdgiCxuX8NRidD1opDOYIQduWSUeCIjCzzsYlTSeL29rkz7CsO9dM+COcL30I5cIcEH1ydLgERazgJLUyX33wuWYIkwmVc7/UoQoGyN+w+ANGx6Jqi7sjvcFOvYn9984ysBAs4L0taQsMjyNWphOP/eGA3zNbwmPJPkrSN+PCuuv3NWkWRdrWOXNiSksB+L2/HEk2FhorKRE2tWtX9VA+w97LPs7Z5v3/9HtbTCh9Y/8XLC9mLSC7A23aMqWaXGceI0gI588kKfJwHRGIhkwtGtcQLm3dE5aNFyIjkTK4MYlgBAtpnKXTKtp9aw5Q+D8RcmHC3p6waN2qidw5zNs6JDxYDkATQbsjS1wpA9gcJo2gtQybuV0KF+8nEbU0YltAORQJ+fYBcQUFXcccGqs5hbgtFJPX1pYaSZA8pzcP16kopW1L/Qwh1KkKuh6ftcLwRk26w8N97AImgyHYnQRE18/dimlSm0cjow4ShNR5lffdu0ttkVSLe7vSOv7eN35mfKgmAVeVyf/sMy+5PO03/+R3yl0JUL1TeXKuWa7kxE6m3RTPiVJ+PBeuNfdKTaJYqrGOy80C8wLfsYiN5deCIXsq+wUGtMCvScY9B6j5bjncXTurc9VicfC3uGbhqdkN15y1MJkKtWBBdsv1H+/r9AtbLCXciQJ3BkG6wUzvt6nIn+ekctq4f5576s41tsjG6vpfcSmrZbsVY4TjXrm/18UP6307G1RpyxDBaiKwBJ9z2Ar7bUE8W+3CHXJn+ITtoTQxmPlua5vP8/2WowT8w30vTTbIpOSGFgghhETt3LGdcsv6gGeCs1jtT7MxXGzMNVuqZCgVBbWAPpRsPv3XKR4IkAcVRp+6agElu0ZSDq2wGZVbZTLBLRqr4t7Oe7JsK8az/eXUbEYgNCk0B1u8FAiBaEKH5LtJQDALaysOnqOPRRnwAhbxDRxDn02vtXBwGmcIsJkqA3HNgjl0BGgWV0PVduVEtGUT3lIXmsOqyJSwqNWbcrcmeXcV6SnQOpUNipQJflaaFisvGeRwbaoMBuMl9C3Q+q7y0RYfKL1DOYdvvv6aerldH//k//4nY//xw8KNVLD/vkq83twYr735nfH+++/LRdI8SvivrYtPpKiYtSsNArSOt5RDN0frJCJIpL+URu7nMyBfaDd1kiDZMHftcrUSALNpEBgriQagCGEOfpekidJrxelAe4iVKL6yWEhnacHVKR0uI1IwQFs+qTUVK9euqPdm43LZR7EgUqWSn9M8Ml1271fUbhZgn3UrOxhka09jS9J6FOXDFrdPj/dkyp00hhqrOsnGEe5uREmUWvfGOuMFyxxaBS/OKh5Bl0yGGxbFGFpDGwNdQbO7EnVhvH/x1hZrsfRLh36gog1V4kAbnk3WEtUaxUBdSoCat1HcFTaFN6Pe7aZ3msDbwolgYHf9op7sthTaZDfepEhQCsilSYG1cG2QXkh+5vd9wDts2tdtDkncvGhm0+9nSpoaj2Ghy4JhM7YG6Wz+LCHJ8VU8nuqC2hgm8unVGfdxi7Ae4zJ4Q2LOW7tWGNrWWTQ+YGa7XGzUZZUKSe0ff9rXYMN3dHNSSdCZ5qTWpHAYn23rlWfHmoIYiluAxcj7Jmkt+p21YVmKPli6hlOG1MKKCg2vfeeVcUsb+5f+0S+OH/rqjxjf+0iVIt9+5x1t/ltKZVhX2RkdAt2DeumsE1nvJvPZrSTcPj04ra3T1SORM2orcW+CIHnFdZkCutMOL/6r8CQTQdkDvk7mpy0+7sFBRPAn0TbpPMyLCwtW8nHTU8xirnmMRR7MbmJ5+KZRwJRVSYfcqTXmPVXWp0FiAPzyqRow556dAI6Aa2ueM8S5oY53u2ptwdt110Maa9Ne7TU3dognUkKMNUZoI7RIKTKWRMKtLeoEFppy4z1eNzKNhkBD8bAIIrm+d+FLzDCKT2JQRNSb45+/8f/W+jz85VPDlL6xEp7SJLxem4eZtCAh6dCmcDKSCTm2q5dwfWUj27elmBiRN6yQYmsb94lvnShCRceQ5tKg5rjA/8GlMbg8LV/bZnhYy7FebPFoY97UZNoFKkzDJjzAud40wYocko01148V1zHuVwObLHrek+aNAR2bizJTBkJjiFDMfE0sIIRX0xUkEAJMp55PRymbK5Omg4D+qYLgyAsW1oz1NtuCOkc5Qj80jWjdfoUIivTxmfOB9/jLUuo5JBHa5UzEI1qSoD31zvvjrJjYX/rCF8djyk175dVX1S33krAjzcve+XHs5GNjp3LinPIrnPCB7kO7K6YpZV80Zs03nDR+Rwib5+B5G1xHoPv9FfXpA99WkoMhXL9C2hR/s8AqUmqSXVNjm2eydQLe5/WasrR9IMsi8DzUmtuyt6WT5FnXIqooblMK4kZNCawB5adr0nunr8/lKSzXCsMYksYLnmdrxex+ql6wRhEw3MPZDI0D4V5a8adedkfaAm1kvEwc88z1qQkW8D6CrK/Z2OUsLSfvS4TRbp6uQzSR7131sixr7k3pao1u/D9bjTz5iwdfnhyuR7UxA3d4l4m3Hz7lFHnj4dposbtyon/HJgVbKkC6D1FHXyY1flxAv8LpMxuTw0RYmxekNBb7ptyHaNe4Ug1wdkE0NoURgeov3+DfbBpJYzj2/XkOa02eixSWWIN92KclWUJTSB3oKa7Q5LrmzrhsBu6b3tdVC21pFjDpTVMYkt1E/b5/RvMhhPqQsCk7hcRVDzTO1nxNTnXenzUjkZUI9hbaneDbLkFjPrhVlD/duLmmettz4/qlK+P1V7479ql8CAcoXV3lnmnOdy7uGEdPnFQn4MMSSgr7qx33bULqZkvjgmXeNtbQ3jlIE3eSuSSloq1Aop3lSsRSKrJqWYDP3UikAAAgAElEQVTJlg/Tnb1ChKmbT/aeCQgc4cVXwH3AgEAGldSrEfC9hQUCDCAcgisFBokMl8C2G6ZrsHadEhSdFWlm4YVraMEea5f3NVYI7AWvaB1LUtYL+6qpBlbi8KhoYAB1opj7bam3sOQzWGc8F9HaFuItABvMbpyqMaAohZpDgHV7BOm0i1LjewQmHg0dWwwvcMiMdwk3raABXDLDLroeQumX395i5Mn/4/BXJlGvls4NzM5aULhkJm0RoevwpR6UAzSxdjjgtkuD1xjELI3BQrQWT04O9a3junXkyRE2TSD+fuj9ISmyUX1ZuBsIlAJ/+WxM+l3FDwqBMaZ6wOsJOM54LEjrQKOlmyOji3NvV9rU+5qJjPdAlrjdUm/iur43bmgQifTIAuRrgc2pcZN0C28wDhTCSPcmwoP7lnSWRKlchM2lLqbNGXiuBv4Tci/CKsB5pULsUUSFEi9YUI2NYFEhoBvkbVfpLngZOIWstNsqK/JAY3/vzTfHpqI8S/oM+AcHSYMam5rr3RrnZ556ZiyJ57NDFhP1u9Ohgz1A6VodArhrJWg6CBABUlwwDZqoGzwncAw3s9Szdkfatuai/GLJwXjvgxccMn9rOgl/w9peKCHWLlHPZR/QtniIHraLE2WQQEvjlWnqGYFEXh7XN62jFJGbRXCAi07QWGKD4t67BbA7WleJv6EExEqPkJIQN0YV97Dxr8ZsG5aw0ipoIIo/rjC/Qxm0wOoIKNfmmSfkUluTRIG1PngnZZ3ZndNzIph6nFimEKq2nFD6xYM/kE3gZWmMJCCtJw4Jy2KWa9Wcia4RNCFJVtRFtro+Mi3w3wX8uXYX5DLIXO6byy40/lFj6E1tocZ/pR0S3g35qzEvBJK1hdM9yqWyexHcaGJ21+8y3tR0ssAT3mGXVFrHjQDKkmHTBkdL0ayku0ytqT44rf3pZ8b7bCmVUJpSEmLKdyItWnZamTLEVYPohak5cRccj/A3ws1gPwcm2BaWpA8/G82CVVq9hJrHVWH5PshWBroOSNBOvX9N9ZIWdM3zpz+QC/f+WKDCgdTJDqwpXEsFFrZpDIeOnRiHjp8Q01p/wz1lNDRYjHwXvhKLoi3lgNYpKdM8oeBsCWU7msnst7ZnTcotn43W2fK1II+FOXFn6xldpRLM0NHPHNpUk0hk2PspxpubFHQ5m9n7Iyy5B3XOu1a297Y+b1LizJmIso5CWqw63qxB0y74vpOigRbwHtwEEhxIn53FQ8GtJs9c+72Vp3dmWeydvdBkWuZvUUx2LDYHUVC8CEtwtFpzn18Harop5ZQC0xUnCHvzDIydHELCEb/81pbLffvyhBvRrgLivE3lHMgUE0t9o5C3WPQG+5pPY1dBG3MTXpNzzxJpymGLRu+QLbuFRNumDji1BV+6Nq2BQn2OCnwIkADYqandAqcrNwYzxvIJjjUx49FWWmQWmN9NytCy8OVgdIi9D7gPXuFpwZiILMWaa+20W+Av14qWy7zM67lNigO090Mk3aAByAZrU38pnCZeWDZYYzduKCwMedCRPLkA2jho7GYZo/V4Na7SbqfZ+FUkv7Us8+bIUVlx4CgLsIg1l/c52NxHgvjKxx+NN159ReWIBXwCnNMsQKVv13CDJajmJQiffO4FY0r04AMYRSAhmJwkLBf8VnV2Nb5WVmqXlQl3iems6Kb3RFwwYzniGTWwa+gA6oOEDa6nsZmiYsziKHFx5NJWuoVTVSzk4kW2wEvUN4RHmhRwcNMhpnLJfKjD/TLu1kEWOF3Oe4yiynvuWCm4lhLpLfDw9Dv2FWtnK6Uit00adgJ2ubCsm3Gi2tvN4A4OumFXjv3dBfliFcWdbb6f95ES+Ww56lnaG+hoH65kxpszZ+Gk97JXEeAIWltZ7FU30BT+pzkEa/zVt7dY9A1MybR4b6AIoH7gHKhoxQWZ8PZxyyJqPszEIrGbRqRM/JpKZg2AGMC8/eV2CbEb5zp1xZgMbaPJ/Ql21Jnf7k6bMx5hY85PCHJgS+1TJ0RcuVbFUenQeSIRHcIP16aFRSlUA6Ct3TuyRu2gxXkJ2UrfaBJj8t5wmQJqJok5PefiTuR5O60mxLq4hmzAVQkg0y/KhWQDNrZgcNMHBC2I0CN/q8B5LDWA/bKSGIdD19LUFrJZAkcQu10zQo1Q8aI25zYUiu1YHWpt4tuKvr3x3Vfszu1XpGxZn1sXTkQlp/2HD4+LV6+Pzzzz7Hji2efGXtVe+vDch47A0dSSUiQL6pp7kzIipaR8ILQ+yVusg8M8wIovJnt3r23uUJP5jPkhyMvN731j18sBjYp2emZii7MeLv4PgdLBkCZuJt/PpZOxqFgXu+3BVng11pkIWJRZCw3jpPodFq3rD+naLt2r+b4h17uLGvZ1eK+fGdVt2KIY3CWUrPjKIrTFq+/ZA8lVTGTVhee0/7u2Vrt8DWq7ahbzXmk+fa9JMEjP6tIueowbzg7I/rNFqJ/YDzZ0sfpw41C0vEvP+utbLSEXodSvFhiY4d0bPQeHxMiUs2iJbwFUi9mCypiI6QCJshnE1aQ0uN2Lng3AAUsCYScYZiMyU1Nf2pYFZDuAy0obsTvJmFgEvZ2CYew28BUvsARE+979bI6A8DdvuACxXZqC9yCUOuG1NUqsluqBp3tmQ0eMNVbWUUYoAeEtxRpgDCsqyk+P+MbobB3oOeCYdB2o4GRx7Rx2N0gbomG3Hm/nGqIdc4mg5hlcv5k+efqsC5t5jDl1jVWw8btxAboz88P86v1az9Mq6nb+9Gl94M5YEUZFyZFNBL+eZ1H308SMY48/Mbbr8C8tqzaVztz6bYGz+nqfyqElJG3xOikU9rDCzY0Nsk/0ywilKvtrXCfziNDEunTzitpPjak0/hOXdJpWY4Bfn3bteM0DAt0gfBXN9yqVMsTKbpIrc+ToFPurLDsObUreArDH9TPNRJYj1Snb/ez6VLO8JraCq2HUZ5hbCztTGe6rCuc+/4yL2Ancsba3yTJONcsWwnxlHlzUv14xAhKY4QUsbSxMz4QAQvlcuHBh4rF0qVySqA0BICbBtVh3raubGbQLzRzpj+oHMX7j3S1mKf1fJ3900hDAD4Apr01lP5c0iiLqdX4Ok+M6v70AaC3A2tIulLgF6O4QblsySW7N9MY/T53u/rmxASaw6yQ5KRYXrEx7/HGwo0nNazZrXS+Aci1y3atxAPgyZHHbP6eOjl2npKO0yT+xbsrasUax+9URx4C3zUnpMLXdRQDyys1r3lbc3xQV4xWsIKBrg8F8xW11cbaquMB7wSXYcJQ9nRSeq7A6OFPqOQewRRAHo/PiRTjr7z4cKJTS3t0376auqQ8APpgJfkcVLt989bWxJqsIqsA2jWmPSJPbqNGttJ29qrd9XEJpG5nwSjOhFvn8YlzaWLsSYlRuNLYUizQZ7unewXjccrLcuPCZEgqP/dvKgRMeC9NWR2FqrkjAWuR0RZY5YhfckGdMfmMETUdZbQHB/9J9TMj1WifBtutS2fqWJcXf/Ts4QgiB+Jy+n/eivo9SkwKwpZ5xNh2Ge8E/46s5aA67hxjLZ3HLTNw1NhtLKsIr1lw6A8VVYywhaubVFifK5boIq4yp93W7wTWNfq/pFp4NBFFoND5rGgduqLlYGp+DJyhBfeY33t5imNL/eeJHwhMqS2DqPkwnhe9sPZdmYNIckXCUrBijlcR6x1o7RbSymLF+esNk4tJYkeRdcnK4nqsQFkjZPj6kO+NVdQCn7ltKSPgw20TPIpLqwYLN5qhxX4Ss8ZkGSrPafqBgSVOzvzcD14Fnw/iT8JnN1Js0XJuwcInQ3LEfn8jeFMiNkOz3Nr/LdXa0yTjQCB/GhzZtYWKMiohiJRO3i9l5YCm14oeIxYVALOHXeJSrCogV3qVbGfdu3WsVQce6sEmpuw7Op+L/Z959f9wQK3qfNPCyGgPM6aDs2X9gPP7c8+MT/X5B0bi9B1bGtRsq6Hbtit24verlhkY2kbEOWwh6gO9hStsqJherhEaiiknzmCggjcXKBksGoaj54BqJgsUd7gPaAoq67n0oUZ5YTbixnf7DvGNJ35BVyjojKHhP5jp5ZRaUvnLWuF8NW/CV8H+K/Sv6iqDTfCfHM+VKGk9yQETjxzLmlaTYen793MB0u4mtnJpSwO85B+wHnv/8Rx81SDbB4W7dkYVcln67zH12vY/LjY4BkUTyuG6Ut4mgWlnZ585BCE/QNfhnv/rmb02effabT408+fMr8JSKXVqh7kTbktkdTINNk8qJTU1v7VHGz+QgstWwXjuhsgVBH2gmhg3Yya7wU2x1VXTLh5pFrY3NriEZlF3UpDsOIq4Lwqj7uLuWD105uL42UIeK+9nacjO2hJYuQcS4eE7SKaZtdrLhXQnTaSnJOveBKyETFy2hfNe+DkQ0wePMQymMrseNoAGbuHL1SoQ5/5X2b8A/1oAOETXMGRvkSqwJsIcC/K2l0RI+NEsWShTuCkkw/efahW3gtV0TBBIXjuWmG3BdXEhZuK4iqQqSh/ctizx5Ukm6B5QTtzpukiWvtxp0h8ldLkvly1twmE2O0MZdr4L/aeaJRZAggQU6AKv+3i6tOV+sSWGZbU13NxFbtnredLLp0rQR9BZVWA4aPyVUSDXxoS/FgBWEsktTgFg3TV2wdWnF1hZnkXc1164IwHuLFImgByLobHxjUPocz9b7yLK3Upja0rIsrbPVBNEuDc17cLfYd1cvX5koSY9Pz9N1x3r9vIfCsplYSjw+Zwcl3GRM9wfkbboG1+aFYgLXawCdMXm+wVb17l9+Y4sJpX906EcnB7gxohYkvcBMJFKVA5LCUWnbbY1gXkZ6V/nwwmUq9w5Lwl1Q9F+DiW5TZBcGKyUYB3/vQmWdKtH8JRZ9l8DmAOGh7LuWj77pYmCNF+FOtGnL2BL5CxeqGeX8fEIHDtcIbQFuwPNgsU1LkQZIn9U4bGrjERZKpNJwEFNtEjY3PKVmhqfwe6olYO04slNCMITKlGd1zl1t7nglsSqZ573qMtub3HiR5hKOk0ua2OUhF29aooNQsYu66fO8v5s1tpXhg1kgcqfYcA26iDD/11TSFqFjDK/mLRZfamMRZUp+Xs6PKylqvl2V0gRQRe7IUcNa1L+9+/Z6bQFvN6ThmTOEMvMWNnQsyiY/tvvpg96vEjA+5Po+ikecKgk+W75kFJR7B8eoXeqpwkwaS+/nKKQpHsn7OuTO/my2d0qphGfm/QqUAVit/ybziVKwNTS14hh2MJ8EFIgQtjVm60rriiUVwdg0hliRkxSoenbOUpOIE3Flz4dnFfcugZB4BptSdkAuojNA6CzuW5f2aUHcFmML3GZ3/6t3thim9EsHf8QTNLF49LhuctcRCTAVNpAm2lZN4UUWLBAcJZBCqISjQ45TqPGzaSadw2QhlzWMJWYOEBybyqLngMvt4P1sJG8ENi7dLMrC4uOMLbWVCsirzb2kEhxhMieJkWdisdyJtHwga4sCNpueMHtQuna0sQ0Kh5VbGzdNZVslvLD0qH/ERkqSqd4HHlFCwqHeOqA+xGUJOJRbkb9gEkkeBhDFfUOAudi+3rO8mEOGhjYGhfA35yeCjHnsaGiwqlTnZIMjXNJFJIXlbTUWL4v7snGZf77nb25MaCwibg6Hh99ZQXhvxKrrML7XHvqD5z9tqHlm6jj1PLMHEkwAi+F90WLt1plOYsXRNbQDWvtZ/Jnwk3iPhX0d1rbeJ7iQLZpYQn7Osuwbu7FFVS46QqTB472ac+aGYmtdG95djnUfH+La/836TtG/RALLAPIzM0be71rpZTnBT+P+mwpIdEClXdlWtlMmfFy9tm4s49gbKC+tAe6mqSwIOVV5YIyhUoRCwEZoC6iL3Lnkc2NxxkVD0WlCaOPBmPeM85e3Gqb08ys/VOh9suATVp32LHOolQU3mzthbU8YxEROfQMerd1oh2SVEX+6C6a14JuA3Uh8IjIVsuYjDVLyvSMwHGJbUrWZ7B7lc3YDdbi6MwXaet++FUc1Yhklq9sHoZImO9LhcLyu7ezrym7vtsydec6BnJeFRkItLW66LDCWVvLZin/FgbWQCH5kMlttaB/02uBISCwqNL0Z3frPuJjeS5jYHJrChfzseGdYLb5+1YJCmBtPYj1KuJdA5tCknXXoFWxMnuWWLIoGWF3nucbY5VCYina3Jktpi22bBTpjsVWm53UaA9UjJJTBxUyqtMLAKkj+YlzIarRpJYNgTy2hFgjNwWlhwliSXHw7gq0EeeeLtfBsN9jgL+6n3kfEKvutCuSJPxUBm3VHQAC8M79Y2m2Jd8lj0wY0zok7WPe20KyD3bhpv68ju4yb6B33IU2IMTR2Gis+eW0Zf+aRNe3Ots29uwv72p1wK++yKrJy1lb2s6dvpG27mjvknMT1djDKitDgVZQc64/CsWybYqV4LLYyCWC4Aw9ldWOt/fPXt5j79osHfriy/8mxSkkPHohJCsirCIoPgR4UcJHv66A4qmE3YloW1iawJswpGEWWQ4Pz3i5dazMS7VDarbX0JIpUAs6At4QNwPm0WmOiM2w6g4wSkOYAmcOThWgrj83TbFpbJrg1zbg1sBruCwmLyRcK2Nw8ITbUtGUPQhDAO7WO7XYVU9mWUl2rsQoEDZs6Gj2Z7mwWNjKEQ9eeKkzDroKeta0XPkBd8ukrQoi5xTLDouqyuNbWhePw+ym5NW5yH9Ac9Gm6xv/f3rn1WppeV3nVPlbtXVW7Dt0NncbI3Jhw4SQkAoHEBUEWCAuMRKJccMWP4AdY/g1IcBEUOZJlO5xBgPgF3CGBFKIEK3bb7XZ316HrXLV3HTbjGWOOtVZZ5iJKolpRrd3erqp1+L7vne9852HMUxP4imW1Ub2VjpibaxKpevAwvX4KyDbJ0JjUhdSdFaCv0A9fTLDDbnqAbSw/Dgbanxwg9+VirRz+WWyVkf855rvD6Cgn/dvvz+sINw6YS1/0GVsR+vOBBJutF6ztSXJsDpnzf/ReFYZ50Bw+o8Tg/fEKTD8ilJPecjIpGe20WffNYLPXkGhghGbSWuqi1prlmlyf54A3rDi1JAePxtV0H+7ibOIT/4AlKfK5dP0GE2zXzc4WNP/p400qTWO75P3R6RNF3KAPbh4//+r3NqzJ229c/xs55Npog1/4qBIobl8iQjQLm3FI1BH1x+DwTCNNEWQYzxXWojOSnZ8wVJL+alYZPB/NWZyDw46WtxlsK2yVCIkVkohacnpwL6LBJ1lx8l7IvrbxhgAg+kISoevGVn1lToR1cHjBlGr9dE1c0xpS328DeWeJ6wMdyWwg188S7YeLhyvwRJYDiYQWvmI8NChWHILTpQUsUL+tIneXgBGSYFkVpFCJ94hMQgtrZQQ4IXDcEK2L54+gCKaTcpK4LskiD208/MA0yr51ompcx5knBrNK+DTj3SFxu3FxEwFJmTziVARKUAw8B7s7F/JarKXTX+tWG1dSmBzeun37M+MhXNPA/QgFC5FxmezKjeZvX6/SpE3X1nFGhD40xrJK3yl6dUVIIpSMVemaHo4Kf0InP3PSBlhbLcg0mVvN/MMaxKq9c/t2vAFdqQC1LfcRNktMadxCnt/u9ShGtKSFJe686UcaRIIT8CbPnszvgPXN+nfKS4MJWIBYUNBMlldpsrT6dVacQDr1j9ln5THN2fQ97O0kpaXftwLkzrr+xgklLCVbQuOXB8wOOFig2Il6WvjjGbxnLWitnwJBbzQSXWtEwzdSYkvHGoAkyTClQ9NkF+s1hgpCqDbcuuoBBFMK4I1Nrg+1XcmADvjY+qC6e2wwB59Qb3zsAMbFfyxwp5zA+SocALskmZyShm/pY8wPf4cp6ZFt4cozink4vAglolTrGdncrP2Qi1/0YNXKgFH5rrEZcBOsSwvi/cW7yp6+c/eu3QtjJmbktHq1FTXJlFhLmf4aQbXeNcDu6HQqcGRHdIY5beLDlHisulbcKZWSSCiznmBUgxf5+6LdpHOwX1iH6yPK0bjJY0PgJpOa+yEk+OnhN1gMNmjr297tKpdqBJDXBoY2QiIYHetm8gn3zX5U62fcefctAidYH0mkEdj829aDvldQu/gNe8q9XO+me+HuEjzg77xmZWmFEEvPXR55PqxiFBuY0vy9vGfLetx1LGb2JtignkDPwj0RlvflggWfGiFnQZGcv4Lc7R7hs2eeX9XweX0qhCZFAYzUEVr9sj+0Ncb1JWhjl21+axGaiHA6e2uFMjldrA33bdMspX/y7t8yIVu20SkJBmq1CMw9R7REvGeUMyAcxtYumJni2mh+R8Bm4RwsfFiuDbhqBjKuERCUyRiR7KtyFGtpW21qG0H5BeOYZUHBWHy3UbT2VmZnPclBQoe8pmIGdYXWQ8115RgTVJwARvK45Onc5+fRfVyPpGfAAjKzwpQjGBuVtO3X17BQ+LfWWLcTeqRgMozgCIx+H4Gb6LnR9NZiY6pzj5jt5GalhcZyHYPXWKTCdIOpcD9jBTpI0MrYA6Y+DMehHveokZZWja9je3E74ra4r9VYogVyObCNQuFOH4s2HIDT01gG4ZNYr9y3uVy9x+mpXNhxaxqabwSp2CSvu+MDe6FDvbRGZz889XWshkQaJzKGVTq1jcW/HETRWrDyaiXAhwhT/o0CqHvUYt8KSIi33s/KKQ1WVC3xkftlxaoKB7LrGdWkvYL+wdtoukcmOJnkiUZzNppD5ecZI6BR52W6wqR9JDiQPuUdAsGZ25VQouaQ9rnJ9k9/s3bpSMfMdLkI8N/E3yjVWnGJqkoBTM7Vv/zf36rceu3PN5an9Osnfz2uhQmfQXrJgk0Tqlbk05Mf9w1igTUESyDiEEZ0CxNtDJKb5vP2ga1lJvXeZnPcDYdA5+8wZRLPXhmU5aDyQ6HqNbXNuKO8mWc6aG45S3sR3EHdu32L6i8ba/Bm09okxZ7NhWkTLbAjvu+BkVgcxnmy+QFzV+HokGTVZbLRnBX+EJMYBka7U++HYIR2HTsFgLxyH5NkWRzFgt7CLsBl2qBkMorbtRpY5vMz3XUOO3RGYdwjc1j/NQGT/Xgo/KeWw+qApjMjDh6ugjEGXbutWa1MJsoDHbjucywx/RAJxZK4d+9+9nJA8rr6O8KULOxYC6412nuED8/TQ3Ck6vYMYiSKFPeCxMZYYmlgVh60RB3h7La4Y52wZkc3sYZsZSRFg3UgyB7LSoY/+C7rQNlg6ViYrQlL8JSl2zYCr26j6x+1jnYtNS0njYHvVUEUx3NRNikfes4GKaDb0kUUWFQlSQJjBLA/EHd8zt2RAirG3OhSCoX0P9YAH93RVJlACijF8GxxzwqdNiaE/1eWUlv4BFssjydtYoSe6EXh9z//n9/cMKF09a8F2A0vLP3hHPIIFn7i6MSqaZvT+Mlxy2BYWxRcCEk8y4whEYCyfVyKr8QhkwASM6QjQMxSDiKHHUIiqFxIOsza4so+Cy/bZyfiZvcrmasnylzFz0bL8xnuzyYbsHXEBovMj5pnHmaKlp2JwDpwQGFp9B9Amc+vetfEooJx6aldzMOuLVjGaKeCtLZEADodPQy9HXGhat+mfRia32MlWXIomUzyyu1CgoHwXWhQ1wJMq9nQ0KuCsW5iQ+iOyI8wOjqWpaP8IVelA+rq1/VqYvhbt26xyREM45b0EHDAmvns/Xi5jsskP+edd26mEb7dRhqdvVQESTlX+jsRqo4vr9XaMpyG8sMtkySJ+2nsbNW8n+fiOrUuoD/rBs9zndjwTwWoBSZWzlhZzv/BtWR9WJzj8iHoSMA0QD7Z3ewn9Ybse7CryQtDwY5129y10qhg9Z55YIrAUdyTzxcapoNDBfDJlavmAaJsiQIGw3KnV3BesriBR2iHJSu/LpjPngX4ulWk9r4MOAWPNDaVYuNj7Tn8xlxF435z+KDBb/3+hrXD/ceXf2X54AHopnxDm8SGuH+xMmWfW1KHZdBObKwbk+kVGMBMxqr1v4YarS35Hodbmw3jX79+3QxEVnO6DXZGWpprwQAVbggDRymIsIymrotUXKllGvjZTx6nTxHUZwx0Z7C5g8BEvyzURthWUwUIbtpBpvOuwr+xBAzsy0KEuRB06+FpmMRXwCSe3uBovVaGv+7aZGgipOqB+eJf+qJKN+7ZKnQDM90HgcranYuCkG8qwHCTS2t0kUw/Cc2a3MizrgsSTwcWnUltwKUG7E+pRSKVmdyajgcwORNXitGgWa9cYcR2wGDWncgdikMujEtwUnWOdQK/3B6AOC5aAPfwSfBA/u79A4zHehgF6HXOL4IG+lizzwGlwJnnuyv3yx0h6/Yi0EcxsrdZS4BcY4k61AniBPcsqAz9Yt1FGVxXBjsC44GEqn+sX1eFwI3u1S2Dp7p+f1zPYXddzwX2w/XZh6WCF31vDP+3V5ZzmyjDkWCxNebUm2BluOIdpmprSf+1pdCy5Ej3cgPCsaTZwxsqD6Lomwx3FtchH1nSWGgI6QkM/Obvfifr/amfN+a+/ZospbhkJHxBGMAyGCjWSSXxGWY6ggdz2sy7Slt383Ob/NI8aBH9HkkA0SThsSSzUU7jFhzeWEJmVguxtE9NHgvaI0LNGmUOCm4jPru77I05zoY1H4fvJMRbiycRkFpAycKdVAa/HicMxjXortdqnuOucm8OxdMn+O1J8jPAzuEbnKDDLA0mYumAncHgA7x6vrwxpZnVNvjQ9ROVbohZ7KJZC9IuNgLKgPSAzMT8qOhuaobxGf2msX40aeST1nDp2C4MzJnC0tTgXdch5prcj3lzpxPl6/orLLlK3T3291B9kqBp3WBcOJdr6PCAvfHc77zzjuvomuBaYWJLZdzguPiiDdamAeHpxaWLZ4RR3Eiuh/DJbLm04OB1hD+Cdol/eQ8InyczvG4Sz2/3aZ65AoJ7XprWrzx/86N4LgcXVN6B+2WhldvQStAAACAASURBVHySESAJfhQv6/X4U1OpzOPsV3m+k3PqrvI5rFG2p11GDZADXWCdIXgrnKG9i5sTsa4buJzQ423HchYepu+zxwgThB/5VwQYUGa15n0h8Qh4ra+VI7W0LLEs/G/fPwLqm3/wr39aHvnfb0woEX1LtCxWTrXVqsYtB/IFgoLIjVtNBKDms1g/EKkZtgdYKgPeIowMKDsKRNZrTHGEmjWIblgAu8ycToPJx2kYFQ2B9WDwkqxxXTORlWQ2LzExhe9rYUSDQfzcC4CwuSHZ+JQMIJQ6zsfyyhsV1yoG1LgOI5TcC3nKaJI5revqwN99mAklmM0cqOs3GBedUoi0uo2g3yG51Acq1oIxHd0oTC432N01JfyeZeKtQ/SDicDUWIA8933hPHbnNBGGQ8qjd07c+KTeoiXAiZvCgRpXxodjXPNaTI1i0TmgiZC8xh5zP9a7xDfAuqZTZ5hhZRE3Ire812SJO6AwoXHzge5/BddFB8hZ9/AZBdgjHBKkyNgs42J6vyUjtQ5rhTTUzfsNYvBUN65eMy7KtBL4PIm06ajq9bSXmLLOoVtb9lTIco1O7AWTvOTooObRTab8Mu9KwhOB0QiecTdXK8QC5dq2Mg2VRLEYf0Mpc2sUzeCc8HXdtqbS3Lz5jgT2c2NM8DQL4Bna76n0tLKlhzr3HwvZ9Ahn50zA+2BnPJcUzW/+wYblKf3aNQHdJnzaeCSvIjPHA7rNwES9fqhNwV1IZKTCdWV58MoOB6zybawD9zmy+RmmyiZJ6xCNkkUCIAwB63a4F8xYaRY+A4q7tov0ggFG1y0GNMvebsB5KqEzPz4RB0cz/H4yrpuflOtkzTxQXJ7gSQjfPQ1mpF9RXSG3mMAymrwXzHcCA/s6nA80UbY5Xa79G8snrmgceA4AQYBGS5y/xZ2ht/7EbUIYc/j2tVZSGsDZWovlPB/TcZU4Su+qWLXrrXoj8Npq2FYYLpAjoa+Wle/roWWeDwFgHGNcQh7KQqRKaLa8QgNAvFX/DTNDqw4uTXIghyCpCLi/tX74d6zi5Oc4Qik6IFgb8YXX+EkELUKdAwYAj6tYRRj3hAr4ZD/XnUEAOIVAyrA1buXaWl9La2uZNR9rl+sVQ2qtIHlXjDl/rICCc/PYDz0Te7y0gkZ5eU3jDsPfzqbHWsKSHP4NIK+miPSDIpl3IA7qEemTZBwM3tSGuxhb10wr5VX7Xyz3drCwx0MeHfDACFOXcI0LZ2Wos+jkTQHcB+y1zvK/+L1vlyyv/fnGLKXfuPk3velx0+LvLwE/MmIH3COje1/M0GGTY1SMe5KIh4sMdR0ksJMgjZukI+MVaSzktXNExpTt6OVERNJbKMbmzFLDXUSo6N/pLPn6gEfnmOiemPgu/B2h6nCtTeEZ52SLYLKBxd3BpwJE+yBOkTHfZ2PRiJwCRjYhSGEinpVJETwDBzURnACM1ojUz2vBxTrsjiAIvYYIdwPcspScgzMCFpcYU7/tUFs+QupfZoJlqkaUw+Qd+blTyLwrQQxdO/mkkTAfeK2z2BjDF+x+6/kRrjwnrkUtDbjR1gECxBEnXhnMxaUREdjBMhLUwN3CAgWfqqtT7JBvA6pyYDgEHXFeAV/wujS0EtLNW/fG97M/WbMVi/7OL/vLn/fVa7yjsPo+a2jEy5aHv8s6Vom/RIjdfln8jXAzRobloc8WM4O31tvJ1G18pZ5Sz+hJhbAdqxNe4RoovQADEaSciQLrLdCOATAZ1rip2oePfvTDGAbs8exZrKZMpq4b3Ja7PGMLkfk76Q4u5obPOcfUffIMBH9Ee9x4zwfknCEQ9Z9pBO/qM7/1vQ0Duv/pX/yK82biCqxyTayhBrfwwbIfnGzWgNqph1paVWgXfeaKDhhMzTVPJ2ERt+1AkhkrgQNMONiMNlng6wmRzenp87gJltyj60oPuCcmJHEx0YfOlyeaQvM2rI0ImH63wGO1rFMSABXBHszkewZ92TCSCSuoAPi5/j0BnkwGtsDG3dAXeZ4WzUKjFg5jhdSNNMdiMo8wLKNflatCB89bn90azCzTYCm54dCQdIe1wL3BdQih4x6ynpaD1PJjEQalRVPGO8G8CAvAbONcLqgl655Jx0pNwEIdKwzBAiMnrSJ4HkKI73EvejhzStJHHJxlssq93hwCrk8WN2F0hEMTZp0o67Kj5C5ZkEwnUisj0d/WctvkYIXpXm7bOpYE6+IZwUtWmElxwpRkrKdapMwE8P11nIn1WB2NpPAEWdG5govcoQ8++Dn3zfr+hz9Y4poNYsSCXgUkWBOW0unQmPd8Dz13BBSKFXc6LXWcta/3wd9IDCYA4C6pfqY8Kw/XAQPd27qOVvIDPxT459ncYM/WPCkS089EL7yjkViUwnyIkBsBhdVrS86KbcqZ4B0UDfmJov23/u+GNXn7R1d/ZXmYmstgqo1Ed+4SJqbDjyZntKSYgIJNtGQiDmFsMlmbR2JA0sINLUWtVCyx4lbW0ram4iqmJihZxtGycak48E61R4iNxRChshpNFGGW5+KiMfnxoZO4iEYEQ3ASmw9bxh1z7xzkYRIz4eA+FnLp5bQOUJYZy9zWsMohMaNwqCe/hyiOmXYwNK9B2FoFjUFsred0ap1s2o8rg68PPWpVck+uTeJiWww75whsQrgXuA8PQEHy+kHpXho/mgTXavgOQuwhqFB1LpcFViwThNJ1IjpSNADD9d0r9HPIkmNVbCnDAqI4fJhx00SLZvi3cV4F9nUVnvIaz88edw3BSpJtX2usz9RkWZdnTO4Nn2kOViNUtQ6hEZG7htXXLe/gjLVzsp7U7zXVJYJE3K3nZO5cXOR6EtDAfZ0kfPhBKdcKbUZ6uwjY/TV/gimmn3dhjbqB5bFGQc33+rALkfV3WsOgIOhyUGHTDhSJ+CXXzJFvn90M3sA6yth5dYsQz74QoPWd/7NhQPfXriglYA6hSxBmAZEd9K85tLa6/+DRMr8DDZnWJCtNES2bNqVOsbdAEQVwl3y4FDFw0WoYlOseygqhBq09eJwZ6zQBtQaV8OioZLtvmMYIDn9/0uQHI2okASGIprLVoZA8PxVAzuEZLVPBlo6CfC7MyP14bRmyd9lFonRJJg1QyqdhQIRPrb57DAOY5DjuiZWShv6Ti0TkC5q5hSwHlFHfMbNpUZuWusGYvB69f1W5Sjwzbhaf5fstW+C5nTPEYWUm3wicCu62Vcm4o5S4JD0jgh16RKPTnSDlEynCTWtWipP7eoUEFlIsp+B00At6cw3ow/MUaI7rmjpAfrgXbvr7779vet66ddt7Eze4XUpjdfRgFvfx3o8yqqJaf6/X4D48/3vvvWvr9yfq3tj7G6ejmHkKeFNs3X5UmXzS3KngibHyVoIwFsmFC7JCtU4aqCH8yPci+GKBPgoWqxYcySpYr6/3Eivty+fJVJ/e4XrG5BAFg+XZwcnYF4QprqhbNIMLTstqQPwYAyTjhnbxBibFZbK7cdOIYLdMxzWayhA/07K++7sbBnT/w6u/bGY3SAaWogU6dd6uR354j3KLTuSwa8Im6Hc93J7vJMXdQk3XhXgQ8okiOoR72yDfIKQIFgZI7yMLR2/9WFe8BqHH5K7bxgfQejwDLTSWNUJ6A0bhWmifamfebyuPaOBVMt6yWHXA7uZpQQgK9ek53ggUy3KF/oCcPGenTzS3J9oqLkqZPIcvbm9quKcwUvTCijxRpM7tL8DGXCsmdpZAd7N90QyXdRldMfNHOPv6TrOo+xUB0Oge7xc0thU2AoLPQD9oRTg5mGIsG+7tpn7j5tb6MZMP5sG+OzWkUaJRDly3/MC1G20DvPbQR30fd5L9aOTIAmuwLuNwYxHVeoMuLj+RAuCZugbex/Xm+bAWOiqp1g8C0i7U1E/W8inOlrB6WuCa5/R/BcjbT5t7AzqTeEiqDPvzUj2NziVEiIxiKXnk0pr1XiEGnlOhlNMQzK4dQ21BIrCcQxV31iOcRtnUvSPfib0nibb1i/YeAL5nj4onOa3Gij9CCro78B/rIcpc7xtgl1B6DD52/mLx3d/fsCZvXzvBfQsQHOmdA1Xg2niGExxXTfQ5uGjIdSaHAVOtTB5LOgIyZ55CXsQMGgp6uYeOozyxBupeFQBtfyMIyzUsEKaroH19/tM17HrpudsAK1oq+EgZrfU/3sTRtmxMw9q4TxyUdswsiMo9iUw9ZXz4CLDgbWnvstLWiYp4GocxkroviWSWSdK7KNnfl9W8Da2XQlUa3ckNlsnfhm7klyBARdwIC9NowsfYWbjOo8HTnpZCzSQaVrOvA/wFSrl+hWm1tQ8mz4EbMdanrdQJANSCaRAEui4TZEVn3FAWCmZCLlTaZMyhwFXQNe2mYQHoPslJigCMW9fIWtxsDngFFNdp9woEKJY1rh34GMrRAn72tEGFHPxYC62dg57tadQcNPgowPMqqgevgPtAI9ZSfLVVAE3EPdchdgdIDv2kBaA8aqXAh3brsGJpaQx4D+M70hgBgYvH+okUGmCXoON+OT+CGBxICfbJn1ak+gfXBKS20p9rrWCTKVRH+FQAai/Z/3Ot0xYsnobep0snz39fCZanosW3v/8fRmy+/scbi7599fiXTCh+iyk1O5aFr7Kd46oFfEyj+4bXYWQYDgLVHQrTyIXBZcJ/tuuSVACwDSS4nRmDcAnZA9IBBLY+C9pzYHmOR3InjEkseyetolEwJ4xwqKGJMG0LN9NEaxVly+FKbRnhaZgexuB+FsKTBVw86pUY3KMLC0qOZdicElsrXH9qBavdoBGZu5988omFpkFjPTeH61wzbRB4rtPikIeLw4ATPCDkS7Vamrylq0Ejo3EdQzdISVKr2RDrUTlXPEMTQauda0muuzzc0G5PrVoLvlhZXv8IdwtBh7N3LXwICOB6WfgPDrdMwkTgD15XF6/KxcIb5TCgMK+nE0NcF/OfaHRDWdU8P3lFvu5YcF7rHEr3fprI3LoLyDWLI3Ud0NTYn65N4ifrQCi0f3dbznIf+A9lAk+sAimJ4HINP6fyXRhZHkwpMELKm4L5Nb/vuRTavvBIyFtBHGt31y1dIDaFwY4CSiglJeb11IJYsMlpY588SWUsH6CCdbwxI7uSMuFBDiOY6CAA2H1f7Y4L0/h59TnX2umMfPPDDRNK/+D4l5da0hnTRIDEOBxSdwyYSbB7Ip6jNm6/MRnUuHGjoeNT54Al9yRS2QIPl2CAZ+7BCTKw2IOgzwFwe1AjNUbOmk7kwcyA1piD6e8MkzgJzq5LBky215EtI7AJPQOMzcZgndQtJW+K1x1q108tD5vTk3WM9cPnAOfZzM40a0uJCOIja9cHCGiuhdDTfwe4TWJAF5uOq+UGebi3bu2SXkVpGUJyaYS5p+wihACNVVd2UUI2kSBcv5R2OMRLqYLMedphXFCiHHkp0AEGr4IJDjRpHjYekzaQw5Sm9837ae1dExSPGb8t+txWoh5hepJfPdIJS5fnAYNiXxpm58DYLV7hZR25BTCOsON99w0f4BgBDT+Rh2XhDO30QWrGOiSRyFBz5V4pyog9z2c4mLYRh/eWgnSEaot2EQKXxMdgPuY/r15N/cYlYrCksSXx25PdtAy2qIduIwh0Ezfsf67nP6PYGp5CEQw2xzodYp9pKtASAXiqdBIKylEUd2V5GU6Y+zvvzhHKwBMv1ZnTU3lQ0GBbo6j3Dhkplu4I0NBj1UXPWlTLCSl6D56A/z/99FPfK05pXMYK5VZhNKctqRbni+/+4X/0Z3/6541ZSl9TmQmLXJ9U6o2b0T8QBUKQ47Ke0Vt3q4teHgZycibqYjBNzFC3wbiVy1nSnqMYk12y0boOw4ov0qws+TE0PEtELYyIKR/tOhnjtkT2FlcFCmKF2Dphw32fTEntJAoD37irc5D6jMUiKuSai4NAdLtW4Qocoo7nqR+Pz++WLlwT18WHK5ZgwiISAObzmSmm53EfcB1oru2kTmrErFEjqF1K8kKlEDffNfMzTTXrCD1rkXlCCeUqgA2Da9hysAmfdr8BPjMOPGmM0+RM9/E4H1l1n9+N62XhQL2hmuWhhJg1zyBQd7kk34jkRfr8kJkPbd2zl7Ul+bETapsEW8ua5025SLAOAiWNIDYB0opEdEOYa+KTaYZFnaM1wopkSgl1u0qNkE7AwAd1Zs3Bi+w91vCR7gVoD/BdnuDPDIlIXRpu2P61y7ak2LtD1jlK1AJ1noc/7XSSnEhkTjzHY1LugULF7UtqSSoYDpRtD4GqHJrWERA64Drv7zCO2y4aU2Wi3KAZeYF2l70Hqk/UftDPHUVIraTz3caS9WPpM5nksyqmb5CiOBTJvsEHqRSIHbFxc9++quib68zElJ280Qbq3kUtAJ+5NU7VhtXyBQ6z0al/Y6Ft+cn3Ynbnp1muTRMwLqD/rEX431hCBXbjcsRa4fpYcPTiZvPbbS9uma4w0Zyl1ra53BaiE9ngCfV6onQ8URiADUV782t8x+1aXQhjs9qTckfA1rVJLhCJd1xzejovhZKJ5wp/t/7VQbKVIKY3FoQ2nlwdklWxRNCoYCBmSP0H3YNbzGy5RlCGaaEb9WwWfHrWTs2ti9d8G8BaLNG7Ej7rOKAxRPeMCpBurA3LDQyESKD2g0S81iBaMxOcIKkUAcxAgHHHOJR8H4vUjet92HYMFKMkrChMqCgcaOgcr4mAWalxbz7DegwS5vr+8XvCPUVn9v25cJ1ig6zDwhVca9p/lFf2dY1iR3y+2Bk0hudYu8F9FJvWt88oeU6r/mfhKuGBFexODXr/vXdvSvidukids2ELMgfFUUgPXHDmvJYrKeb7jJDsve1VzHlxxFbi3XCGvYxYaghugkQ0VqQjhBUNHgE4pEH6YJtNqagnEqtx8rFY4dzblt2a8k+CaVrzfGvTugR85dIvDvo/DAnegzUyfY0Cssr/b70XIUvExBC2LU3tywKmRWkvw5olPp93foRLWBLJIanS/u0IowokvoMmdVsQEY/CSa4ZwDrTMzisnbLaJDeyltcZzz7/uDDV3vzJFBVGKvG8YGNez7is3XCDjbb6Jmtbh8e9mwfn8Dmxy5JaPkfAxkVA28Pc/JzBIFof2dwU6V7an4iXmNFdFqEnjKPv2CKZUg9Fnn1oLKAcyk3ELXRAyye9wvNQR7BfUQoBFl3xPltU+pSnjYjOAMX8tFqeaI9b0yIIdf2O0D5Wfx/rWgkdLGRnWkN7rCu5lI7sMDhAa0trjB1rbw6wC3c5AEM7W45zcI1ZOuKayv0qAwvKcZdcl6VQtUPi4yLZ4tV+M6Tx5KpKiKSQGFXUouZYgrGK/dijnIzDOX+qvYWS7MoPNOXvjZK6FGPcJ9b3ngp2oSMWluky2NSuKnJfTmvfdr6MoI9yc16QLTC2NZ1XEyxKx4vyTQUUQunGzROvj+Zw7HvGd2uijZQV63xE9wBoONbd0k0egdeSJs6sZ+pZscVa6gxA5xIOltq1twri25s2YunvXPpySggmE7qJXn3wtps4EjN6aqtdowDGP+sHWkQ6D6gN4QZraLuRaA9Cz2HYmwI3YUBmjzUVoRm/Ztznq/ymdU3XUH+aXOkg1NKCw7HWpLHI86ABGAwGU1hL6d50s2z3SpvN8x0LCDS0hXGEZ7UQh7khc0RGMRi+QxTDGk6H6bJwhGNlbt8VJkN9mBnaGJLuK9QigCmCKDP0yLSG+e1mDgNfEJ+nrixWYIBMpVaIQcluJ30Dy4BrI/SIbiaqk7bAVricDHZrfKBzEYjXW7LTiNF6G12XhMgSMhCPoKSR3zhRHLZrl68K61KAgBIPXbjjtXBjXes21lBdTB8MC/ZEd3mmAtt8tn2p+YyHYiKEsRJcKoS7vCpLYp8IxRsbnBrF6MZYHsFSIpSSTEmwYFVCVau5ljT3eu+993zPu0qNMJg8uFvxVQuUsTJs+TJYCgtyLLi6l7HoA0PUfUZW8bl+FiyLNWQMWLq9vlTfbayvM+2fp61wDsd6xFJ0kTVrA6TX9RtUcDBKewWN+qxginUJORNxI9M/qj8oRureeAbOMoLzO9/79z/zLL8xTOlXJZSQtJHg58tkLRi+c6Jgnos6xEkCCxOsl6TUjIzpmAiZkxCn3S1f8XwzCQgI7porvcahXDLK5PFUAHDNdqUkCzr3WA/t5zn4PNgJLh1tUuqeWKghfMbUzeFsy4lYELZFBvphszD9nfiog50MW3U/YOTxWI/QJ613ZdHoNRIBocMffv8HPsBoeSJIWEwGS3lmsCNMbxIwOZRnsSJsYcgS8QHRMwboFrCNEND7Z2IYol24jfepcEcA4D7px616xdTkaMXVCRaUgzEZ8vr7uguc/uOrySMWAmNRGPRvBIwkUYSPFAXC8rbcMSxQY1ooF9EUaBdsAkuJ61Q4B9NIJJMft+YdAb+yFDJEsUoD9w4hStdMaAt/1GV+OWPh2S3W79A+1iGhfIIPWhP3xgXjYGKlsab+ZmhDInWUDvEZprOkvQuYUCyZ4IO0+5gUAXBN+EV7g6to7IZD7vVjsATL6RDWJTeNO8XaOOzgSrbWsDC1NiKLPMtHH/3Ia0gAhSTJjjvSuXIBeBJtWwtoxYBn4bKjYEJN/2CNRPNC6waUFm62B//8+OMfW9kXR7KVrJ+C3Dzr73z/P/m1n/55Y0LpK0e/aIZu7ZCPKgLBhz31XGbuoD5LRu8C1g8Cn6UViMOv2sg2KOM6bKjHJU0eBvVa0S3Vc8nF4XrFHBKxae5U+uyAHaA9YSwfBnKmwBQooBRTQuwKpuRDJcxqd8DRBoDStHZI/kcyYesmsdaWQCCxELLM3oIB3f4CN2ZCr56Ey0FCkw7QbcAXDei6Pwl7wrxalzE0LAZ5D01hSOQydHH/JjEYgtV9zXVfSko4iJTc2OrBddNeQRO7Kwh9/enaudHSsWLXOwbE/YygaB/1EB6l867qpaDjp5996s8QENjHYtFmnyH4JJDSjC8Rt+I+uKgMKC1W4TSJEYzGh5D2cw+s5htKEGXP2q/L7oTuc1kN5CzMJPxd8I1rNxFPXJpiMgh1u0aOTmbvipdUsTkXTBFRhBTXh+9OVRKCwoFvoCnNBTOYMcWvHorg54yQgpau+bSFk1bB3nOeCYEf+9nPgMUB3d3Fgb3Rs4MFIWhfKvXjs89ur9x99kDvoUgaJIpgoAtGQhDFlYzxYyhwfwdEYq1xbz63HCM/7tsXvvAFnwkib8HZkpRsIa/v8qyFOCxsx/pPDtT54t/84D9vmFC6+GVrCggWRRvBUDCO15ZztQiXx1RaliSwIU0jyOKZXvJ6NTsEMRPpe44m6CdTZYs9xKUoeJde2jBUwqhoHTYvzb+SNrDK2G5yZ1pf1FReFl5OqUMT7eJ+xaXsZ8skhFXRYIDorPPMAxYzPIF/V/MvXcwB0p9iYXHoB4zd0/M6oxdAVy1RLTRwm0SHw13mfcl8B7xG64kWl5T3BYPfvSegVvSsRVoXyBE0DutgcmUsRxIBcnnfeFbAWScrElwYhcL3OJR7yptxd8tJ0OT9lAztuFzCHQ/J+HVahK4h7IQM81gp05yMhEBbbbh3iQqV6e1ezbSNYjVsN64Eloqb0Ok+tnz0zFY6bsIWVxPB43IP9kZrQSgtw+i46PoeVgPrcfM2rZ3D6EAN1ozo/cEHH1iwuXgbjEYDHOHvRJuaER7zOMJzMuz5uwW83pmgiTPP5VaTHpDAP18j2JJ2Iigr9vjOndvmDXc4GIVQTCnCALw1rXkqUIt/7YiGWErnoquFvghGQbT33khDngnBdE0CnB/jRmOV2rIffKzjxRMUyuw+8/EaL9hiGrc+5sCFzYu+/b3DX4ig4dC5NCIApA8UB0ZMRqQK7cMhgsBIWPALhFWmbQ74bfMx4WhjKNWYCCM2bA4xhHV/GawlXBUOou4Lg0NgA9x6L2n9hE5TZ9WaHqflj4BcYkxm9QCY/DSq01IHFuPaMW3UFYGl+Opta+vDzTOBRSxxmLT/TQ/n2HRlYltAeskN58CWAL+HaWHxI/KNqEgHnCZTgHvrwDNx9+jgWPPEEAxU2asDwFTg8/StvOdZ9gT2to7MgtTgaTLcl9bDCLvmzOD+AThzbXJwasXy3Owhz7OeLsF9XCoiBkZo1Xo5x20aSwmh5xyiwQUJme/peu4J5eLUtnHJ4b5586bbyRIxatDBB4Nkwunn5PtgCazhTxZ67DECD6GEType4oDyfJ55K7ojJLHowLbYU3qK11LyeoZWS14j3D6WFfRt5wtHUHmdtSGctUluGuh0gxFMWPfa/3eE4b06U/Grhypg6mJB5dCzFlrPxjqNUgiWBdwweXqjyHmvAqJCyUQQgIhQIpAA09F+2Pw/rYCxtDkb76umD2sTd75nqMqoQQGE4nO5l/zU46kgSk+xVWFznvnCYuOA7q9e+iVvWgdLOsN1gDwWgHkNsR+qiRmCq8xZgI/Fl/nDhGlPYbxm8IQe+jJNcoL2LRw4jGy2ramxouqHV/tBuOIf1Ta1IlYWHVGoWD9tvgaGheBZz/JtkqXzpGx2N2+Hgx8tbD1qc56C2eZ0tNwj+gWXjzXgjtIWhBFUMBWMfY1uinrNwK8jc9F6BiYfz+QOPqv3nG6gQ+aqfEBmAFBcpcGb4qIkybLAJTQAL0DAdKoJn0NguXmafpp3FAGd6FSFepRGXKwKtB5iuyBkImOBkaxJWoKwI4e6wXB0HSwpXEh4IsNDVwWgpj+KSd+vgugBaelH25d0gCUuo5vbDdC/hwss+u/L4jyRkLUCIXQvofbUo4UQWglAoNQauue67W9d144Bjhz8Khxc5DRmS91h3FJZePrY++++54Z7n31+R2tOlwnocU1RTZlo6kekXKuLOvQSIoEYMoXGShmXyNZfcE8GoxKgaeSveCa0qJXoom1HeWUR6vtOLhWjsLfwLfiXWy2D/enaL7R2AimcmXZN4BkNY9iyT6oGj3J+4gAADGdJREFUOf5156tkORMe8aV9Q5lmFBeGw87idzYtefLvH/xVZQUrqfGK+u68UH0aCWQUoYL1k1ODgIEQMjFdJT4ugZu52/KZUDbEEZFfyjS4oN89fGgxP5jLyc0bi8cixH1lIR9os14purOPWyOD/AVh+2EQcniCWUgIYZLTDkQbvyctUuyprhPPAcHR8NTykN38WHVJdi30yACG+8qIfchAwcm6PZe2OzBeorVxX3CAwSgMXGJqYyF4w8jPYlBgPPm4AFHufIYETvomP3v2ZPH5w3uL3WMVAmsOGlEznA9HpsiQFz0JEuyTUImlwjNMMiiCyrid1ujpJMa6Eut6ob0gyuYODfeZpKEDhElPJrNot6tfA6BEHXk2/ZdK8Qgxd8EkuxxMjmxoFLJBZJtHZtuEq+NWYxG446T26yl016uXr5xoj/edqMe1o5UNq/vwsTcvRZ9ndDeEflxHB+xA8XX35T7XaxouQJYeRazUtlXoQXy7JsBueg6iYPfuf64BpVqrvsdI8H0Etq716rncXfAzEv8UBba7qPs4kucuCIMLIRRwP/U5KwCy8nV9DvIebYjp3SRego+JisJ3JGE+Ee4k29z7hCB+rL3A7WumO1jPK2Ng8DhthYm2avkS2OQsHZKo//Sx/lT9HhkectHPtH97uxnhZStb/1nZWmXEKmd/sfx+cu/OYhdFPe+ea2+faX2N6GI1ukukzkuy2lNycgjv6L9G4oo97Rkj1iAJCpJx7Qi86MbghyicW598Gvde55WeFxuHKf3dXeUpkWJ/UQJFJ4pks32tYd82LOn8CA3yblKM2ipwh2RN3GAmhGrd7F29pV9KQ+QaAMwinJjgCTkhpOCL2YRiKO+JZu2qUiYpjRYeuhiCBIHCYSIp8BUMIGIe6FoczoLnaIZqYUx5BAT5HI+V5KGl6L5idJhQ331Ovh/PKYbQ/IvFzhldIvWeS1hYIq5rfHe7anoQg61oO/I65PYcHTG5l7HcT1LygjCRwEMUoOVgFjobQbMDrY98bgT5q3FHAI7hYp6LQ7zEZ2BSLA89v6fGjMuVtrA6KEz+1SF89BAAH6Ac8JPIHUmZ3Bs8h7vpOsBLuCQjMGw1SAHw3iuBrvtYUlgGemrAa7fgReBLEN4Ulnak/bujmjZchmc6kK5TtDAO7mABZquD9WNhmIpSHLKoSHPAjdW/L++K2jrkpES8eKHv64C+FLpPxApL64hCbgaHYkViBYJj6arHssgfSbjjqsmZ18FPDy3ZjhKmEtisVe2JX1xID6pLuo/dUYaFki4B8M6G64fGdwgmrnmqZz17IuuIgw399N6XvvSXF59olPgd9VVXEYf2REJODoLbJYtHXbaj5VN4awFiYaF1Y5UhzIVnPeN86M8zKaV9fe7C2dPFkdby8LEEwkXqNXXfFw+dVf5zitIS7v/4xx/bGrKFp/3hvDxlCKr4fI9rj+blPL7Q/bHWgAF2FLFFqb3YZ4Ck9gyXG3cYOILUFuCPMRgQQCfkw8kq+lyK+iHdJqHwuNwozee09UGZSfghtP/dR/9tROXrf7y56NuO8pTE6K9EkR0xI8KCg3uAtkIi46LgeriU4HxxQ6YlWA8FsvafOXzaqLRDkBuiw0OuEj46hHaeD4dehxj+3tEBUedrJ7UhBM/IChZwaH9crx/qdNGp8J5M14MrauqPUNJznNDSU8SkZIB0A0dX3Aa06QJiZj0/AsBWiTQiAPDukfx+tLpucFECA6vrpTYzsHBC89gfV5VSQJ4HBcH0NwowL0bhedRy1v2+seAMJJOhDchLvyRpLyXUPZMgu8RB0gM7SqR70BYCoYxm29V9Ty6qEZu+n84GSZPg5+BShNItdSZ090lcILhn3EEEA4H4DErAwuDbRJAA+ZEZ00JGByFJqjMZhW+RoYx7IppdxxWSK0ZNG5ZoWtxKGWFBYGXoT09FMX5OmoKsEV2fbHB+0oEyQgnL5UDfOSX7QZYfTTJ29fqRrIMLEqg3r2lqy30Jcexl8RZZxhwghNJTpQB0nTzHM0Lseo7TZ4T05RLJajkXLYHu9kXDHVlKuxx83efsXLyC4kTQeY+yJ7QuRgDHvVdLZ7nQf+79P7/43kcfLp5KmeixFhfpIkHyJhYfQlk8iVAi4nl0QSkv8IX40gpRa3ExNC6sD7Tek5W7I+FzrGCLxNziXGshTH/h5eniWILlvZvXF5/dfijLK5brhZ2Z2eaBFhI+5KJZ8eldl6HEYnsu4YBA2sN6xGXUHj8HC0PtaV2XSMIUnR+yCP1QrM1eHdH/Ss8AxoQ8dhsdXe+ShCMKAIFEqVAVkFMs8IIGL8YS5Oz+24//+2YJpb/96uexDRcvXZAoxiLKpc27LED2jPa1AGdigotjerpsgDIMj06KSdpKbP+d13SADmSX21USoTERqc9CQHGdYzALkQH3jA3BUvIB0ffep95LhLtF6FbvnUpDHvpg1fANgMe12ritI2tOdT2JAFtEaDcIDtMRlsdwvqTrXD++snio53/KgUPQ4jrioiJo9GyOPmIjYDnh5hCBs6eCa4WCmQzlBL702rSykPC5pHXtiGbXTq4v7kt4PpfgwspEvuxLMl8Ha9J1ycvBrWsDeLAw/l1czfiH9sNRF9rdctxkIaDduOcOFqEFluiK4uA5HI6nz8+hwW5M9wdyl7GWWBCC8oh+WboAQw5cR+eyBWlpXAxd+zmtR7AUkX06CKzZ/hUH3wBpquSp1UIo3dDrZ7r5AymxV3arpCi02yfHh7K+biw+/uTO4rEOqJtD6NcWB5amMetgOliF5DshoM9OiUrCK3LxUQb6u2yjxa6E0kV9f/9Q7rLoSCrChQvsC/lH1wwKZ9ZcasqIVTjRVdd+JIHH+nCd+fWBFO2eid6kPFzASqE3/FPsPZSB+FWvF4tCw0KBA4IhuvA1keS6rPbbj3UGZC2dPpfVKWv5oqyYa1fVluae0jd2FD3DNdXGO++KgMdEG61Ex+VysiYk0TUjlBLh8757+oYUt2YZnshCPNA/7+oeuPBeiz53IrCfvQbsf+LuGMmJuyRljTUGT3FGuV7z//ieMV8saZ1PaPPtj/7rZgmlXz3/K9IYchfEUKTQ74iIJwdK9LqivBI1ZnuK345vD4CG+W/LxKc2UnsspRxiNhWfSEwhauPKGLfRS2dYDTp8x/r8Tc0po03ED299unhCVImwrShnANWYFNpCZqZugXmJ1C9g12hbSk7SIMulHsYnpNG0rVhECDKY8r58fcxUNNSxNveyfh/K3H082b8Gq5tfYxcuLpUrswezcZMVbSBugV0HejmJVhYEEhBMQuXgHqHd9Zmf/9KXFj/6yceLW4/u64Al/HYuk+JQ934+grAN1YjKwTTGPwBdyWvCbBeQYJCZXB0OmUS2mQgLC/eR/CaAVvbEkST2B6GUbGgmCz8SMAtO9QLrkAMoIZn74b7GZYWe4DJ1BxAOT50c6NEFFk48IIIaoYeVxNafS0B9WYIH/Od7P/lscUEu7jMJj8uSHmdPH/kwSlYtDo5O5KJIW2MRIxzJf9N+tUsDuUngKp75JqHkRm4cakSEnvlQB/5QlsiNy+r0eHR1cefBEwkxKvY1klsKA/cIy/mB0kTossAPbXLYD+gqFMv8yGoc1rdSQUridqpDKcKJ6OMOqmwOsGh5RgQLbAxWRxCgBMW7f+Fof3FTpTwf3rq3+Fxu1RmWlCTKqxf0gpLFrNcOjzVvT/d8KqvKQSSSYrW/VBYAB7iFiHOEdJaIOutJEEiGLhBUuqd7LOlzhwowfFFY0DVZZ//jxz/0+TIyhfuHVas9Jo0EZQP/8xateNmvRAIRztYy8SpsWBvws0eBg//bP/wvmyWUfubTbF/cUmBLgbeeAm8MU3rrKb8lwJYCWwpsLaUtD2wpsKXA5lNgaylt/h5tn3BLgbeKAluh9FZt93axWwpsPgW2Qmnz92j7hFsKvFUU+FMXSv8/an7961//Z3ov5cfbny0FthTYUuCPQAGlNfyvb3zjG+4St8ok/CNc4Gd9dCuU/pgE3H59S4G3mAJbofQWb/526VsKbCIFtkJpE3dl+0xbCrzFFNgKpbd487dL31JgEymwFUqbuCvbZ9pS4C2mwFYovcWbv136lgKbSIGtUNrEXdk+05YCbzEFtkLpLd787dK3FNhECvxpCaWvbeJit8+0pcCWAn82KKBcR0+z/BNLnvyzseztU24psKXAplNgK5Q2fYe2z7elwFtGgf8HoQ5uiCJHjvkAAAAASUVORK5CYII="/>
          <p:cNvSpPr>
            <a:spLocks noChangeAspect="1" noChangeArrowheads="1"/>
          </p:cNvSpPr>
          <p:nvPr/>
        </p:nvSpPr>
        <p:spPr bwMode="auto">
          <a:xfrm>
            <a:off x="765175" y="-250825"/>
            <a:ext cx="24479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data:image/png;base64,iVBORw0KGgoAAAANSUhEUgAAAOYAAAEtCAYAAAAcMhx4AAAAAXNSR0IArs4c6QAAIABJREFUeF7t3Qu8dGVVP/BtiZmR4p0ShUhKMZJLAl4R7+QtBQ1ILqWICmkgKYjgHV4V8c5FwDARNE26UJKgqBmJJYICalzMCIESgowss/q/36ezzn+/w+wze2b2nDObWevzOZ/zvnNm9n7meZ7fXrffWs+dqpScgZyBuZuBOxnR/66XuRtZDihnYAFn4E7rxddOYC7g4udXnt8ZSGDO79rkyBZ4BhKYC7z4+dXndwYSmPO7NjmyBZ6BBOYCL35+9fmdgQTm/K5NjmyBZyCBucCLn199fmcggTm/a5MjW+AZSGAu8OLnV5/fGUhgzu/a5MgWeAYSmAu8+PnV53cGEpjzuzY5sgWegQTmGi6+moG//du/re5617tW22yzzRqOJG89bzOQwOxoRW699dbq2muvra6//vrqv//7v6sLLrig/PuGG26ovvWtb1X/+I//WD3+8Y+vHvCAByzfcZ999qk++9nPVn/+539ebbTRRgWcPut1cp/73Kfacsstq3vc4x4djTIv05cZSGBOsFIXXXRRARRZt25d+Q1QP/zhD6v/+q//GvuKQHnPe96zeu5zn1ttsskm1WMf+9jq0ksvrc4+++zqiiuuqF71qldVRx999NjXzQ/0dwYSmGOsHUAeeuih1Ze+9KXqf/7nf8b45IZv3Xbbbaubb765+od/+IfGa+y0007VQx/60OohD3lItemmm1Y/9mM/Vt10000FqL/1W79V7bzzzhPfPz84/zOQwGyxRv/5n/9ZffOb36x+/dd/vZildWFqXnPNNeWln/qpnyqmKgD5vfnmmy+/lT/p9VtuuaW6//3vXx1xxBHVhRdeWF111VUFoNddd1313e9+t/qP//iP243o9a9/ffXIRz6y+tmf/dnqXe96V/WXf/mX1a677lodfvjh5bW73OUuLb5FvqVPM5DAbLFal19+efXsZz+7uvrqq5fffe9737t605veVF57xzveUV4//fTTqxe84AXVn/7pn1Z77LFHResdc8wxBdR/8id/Up1zzjnV3/zN35TXFaj7ecQjHlF98pOfLGD1d+ZskzamNQHcw+DLX/5ydb/73a869thjq9/93d9t8S3yLX2agQTmiNUCKv7dxz/+8fLOhz3sYUXL7bLLLtX3v//96l/+5V+KmUkTfvSjH6222GKLogn9XHbZZcu+qM8C87/9279VNPCgPOhBD6q22267au+9964OOeSQoj2f/OQnV+edd96KIxQw2myzzapnPvOZ1f7771/95E/+ZJ/2X461YQYSmCtsDRFVG15Kg/z4j/949cAHPrCYrL/8y79c/s20/cAHPlC0Vwjw0bBf/OIXy++LL754A23bZjcKAv3FX/xF8UVf+MIXFqA2yVZbbVVdeeWV5c8f/OAHC7h/4id+os1t8j1zOgMJzIaF+ed//ucCqr/+679efsfTnva0AkA+4fOf//zqG9/4RvWe97yn+va3v12dddZZRXP9xm/8RvWDH/yg+u3f/u3qO9/5TvWFL3yhevWrX120rgjuSSedVFIodQmzlpka/dAEiC655JLq53/+56v3v//9xRR2Dxp6lPCFzzzzzKLJU/o5AwnMhnXjxwEckUeUwmAq/t7v/V7xLWlJ/qPAi9f5iXXfkElJ0x1//PEl7fHyl7+8Ou2006pHP/rRxQd9xSteUUC28cYbF/C94Q1vKMDmf0q91IUJ/JjHPKYEiEJ7N2032lzQab/99itplpR+zkACc8i6nXLKKdWLX/zi8hca8sMf/nABIb9RmkLghan4hCc8odp3330LEcDrPnfQQQfd7ooip4I80ix3u9vdiuakcaU+Xve611Wf/vSnq3/9138taRHX4YOef/75E+VE4+YAzxR+1KMe1c+dueCjTmAObACRUZFVTB6mIB/vp3/6p6unPOUp1Wc+85nld/PrRF5DmJuCQfzQH/3oR+U33/Koo44qpi+zlHZFQACahz/84dWRRx5ZPelJT6q+/vWvF00qACRXCsjA6Rpek46hjY3Ha4MkBq/5OzPYe+585zsXsgON6SGw1KJ0wbd6v75+AnNgvZ7znOdUf/RHf1ReZX4yRZmtr3zlK4vvOExERpmi5557bgEys5bpCVR/9md/Vj31qU8tlDtgYdb6HbL99ttX973vfasHP/jBJQ0i9SHH+ZWvfKVEfu91r3sVv5R5y++N6/h3mLy0OtOZT0sjy2/yaZnff/zHf1xYRSn9moEE5sB6Sdx/7nOfK3lFEU7RUJsc75Xw93bcccfqpS99afXGN76x8GPvfve7FxP2V3/1VyuaVN4TpQ4H9q/+6q9KFBfoBHS++tWvluAP7RpkBQASIKIpvRfIAYr246e+7W1vq4477riSs/y5n/u5QjYgf/AHf1B81V/7tV+r3vnOd5aAD5DyRUkCs19grI82gbk0G9INgjNvfetbyyuodzSl1AeQ0qRAx0w87LDDiunIz2Q+Ml3DvAQwWi/yiTQYYZoyV+VF/ZsW3WGHHYqpSYMKANG4wOkzrvn7v//7hX5HaEgPAhpYbtP7MYne/OY3l/QIH/V5z3te9YxnPKP4xMRDBnj5wCn9moEE5tJ6MVPlDsPMFDFFGGDOCvyceOKJBXz/9E//VID1sY99rERQARQoaECRUP4gTSfHSURI/TBLb7vttmq33XYrGvPf//3fCw9WlPXAAw8s2o0viEVEK3og8EVDjEdAyG8pmCc+8Ykb7DSgNn7kBwR7fvHb3/72ch+EhZR+zUACc2m9gsMawGSiPu5xjyum6wEHHFD8tnoO8Td/8zeLdsMEoqFwY5mrtG6duker0lhhXrodAIm++ozIrCARIoNAkKAQ3/GXfumXij8pGCWNInjElFU+1kaY1q5Paybhvc2Mzdd7EphL68EffNaznlVAIS8pvUELvfvd7y4/WDwCMiFSGyK39YDQr/zKrxTTUbCF1gN2vt9LXvKS6oQTTlj+LKoe4Eu7KJL2MKA9pVMmEdHeeKAwteVdmbm06h/+4R9mPeckk7rGn0lgLi3AySefXL3sZS8rpilgMhdFV2nAvfbaq7wWPp3ADjDQlszar33ta4WVwy+M4maRWp/1Go3LFGYGMzH5n6pIXM//mZuYPdIn3/ve9263JWhRDwoisCR14wcICRPYQ0OQyjUQGD7/+c+XSpRhedU13nN5+xYzkMBcmiQUuve9733LUyYHyHylfaQ4EA74kNInIcxLn1M3iQZHA/If0fTIz/zMzyxHc2lEOU3Xe/rTn17+TgtLhzCFo+C6vmYYRsxQ5qhc5UoiVyqYZNx+pGA8CFL6OQMJzAZgIqnThISGAzIBGVFQIojz93//9yVfSaRBvCbAQ0vSptInwBVC833qU58qJqsUi/+LpErPED6ldIe/v+UtbyladlwJMoHoclLyxp29+Xl/ArMBmIIvfEGiVw+zlgYSoaURRUhR8ERc5RrlNvmUAjQ06S/8wi8UTVsP+riWlAvyuzQLkPJrCROYOc1EDXYP8A6TT3ziEyW/KmIsOERbCvRIo2AgETQ/ZWMp/ZyBBGYDMGkbAZytt966eu9731sBQ11wXQEVFxWomLQAS8siB0ibCALx89DsfB7A+X6isrQpjev/BGdWp4K6AH4Amyb2oEDfi9dcjy8bvYJc15hJVKn0c1vmqBOYDcAUCFL0LJcoTXLwwQcXJhAfkpbyupwhzUhjMmOZurTk3/3d35VEP1ICnzSqPfh9orlMVQQD5q6/82Vp2hAARMtznxDXEABCnCfSNSK6g8Lsdu2gFeYW7+cMJDAbgKlqBMWNr1f31ZAM+JA0HVAisvMvaSvEAmkLkVH5ScwhJqe0CsYPUoIgET8VqJmsorKuJTgUIu0iygpkAI6ih7BQJxw0bbcokB7WJaGfW3QxR53AbAAmUAARrQRkiAYI59IPQQpHk7vxxhuLhuQrIpGfccYZhUon7QKAu+++ewE4oP/O7/xOIQhgATF59QgCQqYvskKIvCnSAR6se44jfFS+5kc+8pFC1Uvp5wwkMJfW7bWvfW3RjnXB/FHTqA4T/5VvB4jKwmhRqQ5aksZj9orkyiGi50mF0IhymUgIgA5wwOk30xT5HPmgTfRVwEiRNgIEhhANKkA1KHEP38dPthhJYPZzBpZGXWf+xBeRwJfwx2XVKMtvQBXMERBCNpeeQDYARq1I+KF8SKwhpiu+Kq2LCE+jYgIhFkij7Lnnnq2A6X7amuDk0sTGBfTDWl3S7rS3hwg/1P0SnP3bmqkxl9ZMqkOElWaqi01Oq4l28vFsfJpLRJYmHQSHdAgQylECp4gt4oKKFFFY4ARkZAVRV76l99V70A5uIy0vcWlp67rwX+VXB0XQSCpFaxSAPvXUUzc4mqF/23TxRpzArK05LTbsKAIgk/7AwvnFX/zFZYYQMkCwaxDNBX6Cdqd+UgkYbcXkpB0l/QV9RHGZuES6QylXVKM0bUFNwUSKMYdEiUVu+a784GHiQcM/BU7+La6uWs+UfsxAArO2TjirwzavqhEpCJ0EmJEisyKuwIYkTvPJUwoCCfboYiAVIkiEzYNMjiGEUMAPVWMZmpaPSiOOCvIwYUVamdw+z6x1jSYzVd5TRBeryD2Q640tpR8zkMAcWKd6a5H4E5CJnAKuza2oWgKfHydKi+vKTBU84oN6n6Jo2lVgCEdWtFZACKAA1t91MOCnRmlXmy3Dp2UeI9YHJ7fpc3xT9Z2aVastbdKube6b71ndGUhgDsy3VAf/ry78P9UjyOp8TmeH0Jiio8G0oQ2xeQitq6KEdhN5Za6i7GH3eB+Q8P1mLTSxKLA8K3AGeX7W983rTz8DCcyBObSJRVfVS9ZFwEYqRG4SMGlRLB/BHsK8da6lSCyA0oJBRGAGR/c8fFignbXQ3voNCSyJKHtICEql9GMGEphD1gnAmJ6DYmOj3fHfiPyjiC0BAGYtMxOA48gEwR4AUc9JcF2H5R+73C4CTx4aosZ6A9Gc2Smvyxme/bUSmEPmWCRTwGdQ0Oe0mUQYkLcUCBJUYaYitTMXRVdVdfD/mLSuxdwVQaVpcWC1tZyVKPCWWvEAEXTSwCtbi8xqtmd33QRmw9wCG01DVJiIgIq28jH5m3KetB/t6d/SGfWc5iAxfXZLuOGVpWTc2zhpzTy/ZLVmvtv7JDAb5lPeUtcC3dejTSU6HNI6f1H0lWDxEEEWne6QEGhNWnEt8obI9Exl1SXZtrJbsKzm1RKYK8w2ornmytIfah+ZsgDLZ0QQlzKJBl2oe4gDorVrJR4kH/rQhwoolaGl9HcGEpgj1k4XdKYhLSSYAohMV8QBJi1tSosCqRSIdMhqi3tfcMEFJZosegyYtHdKf2cggdli7RDWX/Oa15TIJvZP5CuRBQSC5CX9XTXKrIEpqIM6qHKEBsfs8W8laJhHXgPMKKhu8fXyLXM4AwnMFosiAhsMH34b3qkmWnVRzIwnGz13Wly2k7dI60jvhKgoUfoFoCn9nYEEZou1E/TBVeVnKunyb60qFTlHV7oWlymAYQK/6EUvKibnpKLRllSNtpaYSpEjxddNPuykszpfn0tgtlgPTZaxeBRHy0VKi2D+aNIclLwWl1kulAZoR8KL5E4iOLrIDsaiaFv5l//j4sqzpvR/BhKYLdYQMBU78+X4kwS7xpmZo0RFCPaPbgdqJ2k49ZFARfBtBZjQ5sYVrCMUP6Y1goP2Jyl3jBlIYLZYR8BkOiKjx3F7CqrrDbRGXYYJjIGj56xzMlH4RFHjzBGF1NhGKkDCzB3WfIsZzecF+OC+ZqvKUbPfv78nMFusGWDyM+UJlVKRccGAHK99pYLqENoTe4j2DVEI7Yeo3VSGFkLzSovIpYrCGgP6H5+za1HmRpuvBUmi6+/Sx+slMEesGn9OoEdLEaYskbfEi51WVLA4HxPghx0mNOz6NLc6T9oaKEVk43DcacdT/7zmY07NHsYZ7vI+ea3hM5DAHLEzaA0AEvBxFAHRNzbOMJlkYwGjnGf9CD/R3ehGgMzgb5hEhA8ZJrSaTimRWYvcre+uBjVl9WcggTlizqORM1MWOAVxlHspgJ5UXAu44kh21+FP6srut+4Eay1MdsGqWVbCrPV3nOf7JzBbAJMmQx7QlDl6/0yTh3RLPqIzR6Q4iPQLyl/TQUKrvYmY75qQZevL1Z75/7tfAnOFeRd5dV5IFEZr2qxvrCZcXQjNGYfPasZVP7G6i+vnNfo7AwnMFdZOi0m5QuQCwudixnaVxJf6wGnVsEupmPYfs+5u0N+tulgjT2A2rLdgS7QK0RWPT6iXq27skc6YdqvoLoB4LsKLHCBFEUe6T3vt/Hy/ZyCB2bB+WoLIIaprlDdUPSJS2mWbDq0lBZG0AmE2Rz1ndh3oN6i6GH0Cs2EWsWoEfNRiyhuizPldP5NSX1gdz53g5Yc4mq9tkbICbIwgmtkxfTruOQGMT5unQXexvft7jQTmkLXjRzqOQCdzJiaw1EUN5E477VReEhByZAFmj1OlERH0odUzCFEd7W6UAKZcJcEMQtcTpU1Z3BlIYA6svaZagCnHyJdEKpDCkN5wmJDTs5wqPa6IvmLTOL8ygkeuK+1CCzsP0wPAAURB98OJldcEXFUsGlGj9aXc8WcggTmwxjoUIBLwKRU9q3XUR0chtGMQupAoYtZ/1lEJKlaUb4n+KiWLmkrJfWOQnuHfArLcp6DRAx7wgC6GkteY0xlIYNYWRo6SxmRK8vekR5z+Jd8YwofURFmFiNSGw4IEa2hEx+T5O34tkCGXO9nZ+2k6ZjFCvF60IUjigkzSJtg2OLA0qn+Pov0xo43TPZm+O+ywQwkkpfR/BhKYS2soEKNO0vHqRBrDYUCAKvmveTLw6DHbJFIsornMX4EjJqlyrklMX+CktZ3sNSgYSADpgeBhwOSNIx34qAAdVDr5Uebwpptu2v/dukDfIIG5tNiCL4I3kv40IVDpas7/a1u9oXWIMzH5jeh12lwCutrJuuimR9tpyDyJoMnRtDoquPYuu+xSyscUbkd9Z1zX+PXB1aNIDrbLdM8kY8/PtJuBBOb6ebr11ltLBJWWpI0cY0BLtgm08EfXrVtXDp9VNSJAw6RUaylSWzeDY0loNaVjV199dXnJKdN+VK3QyPxJ6Rrg04nP+3SF10KEXzpMaEUmM22tmx+NSlt6uPheRAWL9/BVRZ2NYVqyBG2NV6ts7fzzzy/3MZ/x3epjFcBimRA+MrMbUT5JFbdf0QTm+jmxcfmTceaHYM8ooZl8TksP5iRgM2UBtH5SGPPX9QDeZgUEFSoAWyeICzrpU6vzu+7u9ZO5MI74rQj0gIAhRFSj+D8B5uuvv75ofMLnpUn9SPt4UPihQY1TlJloa8JPBtg4CKnpu7u+9pnGYgzSRjoy+G51q8IDxWvuJVg1KMgUHlrmzYOHSW6cPuP6csbmyFzFw9HYpn2IjFrTefp7AnP9akiDCMh89rOfLcEammSUOCNE4TTtI6qKtYNkMNjZAEBsToAV5Hn729++DLp6hz2fC1K738xPIoCkO5/rDDKConuf98XnHb9H4neA1G+gpUV9P6yjkAheqb3UF5cWq4vOCUxyGtE1aORjjz22PJSMy1jr38X1YvwrzWN9/PE+12cVsACc5xnf2b+d3t3muqPWrv53MQFr7kHrwcjkRyQZPCN1nGt28d4E5vpZpIkEeTytmZQ2b5PQNDRgnKJlwwA1Bg+/0ZEKoq+0lB60tABBiFdGRUvQog4o2mKLLaYqRPYgqLcqGRyzTSfNQytFJwbvMT5Nq5ncCBE0smgxE9SDxri0NQFIms13AkbHQjDxR3U1oMVjPt1PIIu2dZ1xy9rwlJnjfHatPwEVaK0VKweIgozx+te/vowbqSMAzPd2jRDrxCUwDteyPgJlgmPG6AFEO4vMm4e1koUHpqdwaEipCmZWkzABBYh0puOHChIxYWPzieLivnrfYMc6m99rg9poNReehtKl/ZRTTinpGHRCmo4py7dlQpoPgFcgbqwsg2HVNGiDTHaaml/r/8xwEWjMJ9fUWMxvGx2YbPQ6owkowlwd5wAk3OU4ic2DBfCAzLwDJqokM9v43Nu8+w7G4uFSf5h5GBkDAPuuevN6YDligquhFM9vlgFXx3qP00t40vVdeGCi1gleEH5anQs7OKme+J64n/zkJ4tZajH5maKhrmHxbP5hQSPtKi22DWUT2zyipGshxirgAqSYTNFKkxaRtz300EPLsAY3IG0v6sxXJWG2A4MAmL/rvjCqiByQgcuD4dJLLy3X8qCIE9Ti3vxYlkcbGdUcLb6LE7+xrLgUIQgdHkoetoNijvbdd9/SME1vptUA5dL3v1P5vTTR/9tmEu4o73Eylzwj04uJBnTMpWGiezpfUpDGU3elChDg5Bt6Wnv6EiT1cdpdzmKOkR6Y6gI9ITY0MxHY4qQy/YhsROD1mu9i/ExiTaoRGoCRyd/lRsU5Zk7SUuecc04Z4nnnnVe0OR+Qy0HzhrZE8mC2aisa4oQ2DwkPGQ8+GlWXCN8xCt7xmD0kHQ5FizcFlUTJuSnWPu5ZXxefU+QgAt61LLTGZO7QADSIRXBYz7CNZlFpSEXTfLY7stAmMSeAyApgsgsM0TJrTQUENGBiqVgXEWwPDcJ3jPNKY42MHwhZO8M6TzB3WT5yzjS5hyq3A7D5nsxthI26JcWy4nvjNfsRQe5aFhaYAgp8Dgl3C4Kj6kk6TJg//A+bdlHExrMhaSkmXF9lGK1RkC666DO7WQ2CSdZZkUH4uyLELCgP6zgtnNmvgyC/lfU0q55ICwtMG43jz2zjG60ETLQ4vs6wnFxfN2yO+/9mQLCKZTBMmNasBXlZ6a6QiApLSbEiFCJ0LQsNTL4MH8UTUqK8SWhVkcy6L9P1QuT1+jcD/E/+67ve9a4VYw6TfLOFBiZ/Auj8RqdrCuh4aooQ1oMmk0x2fmZtZoBJKnjEJJXfZLpKCynjEwyLg6KGjQ6vWXGDa4hBMIPlsJXuMZOl2iJX3eW3W2hghsYU2JF/VEEyTCYFppxodjLvcru2uxagIffLq1pT/qEgjdeYoYJG73nPewppIlI7ovKDFhEAC/SgG3p4c3lcw35RSD9LCyqBud6UFZF1TscwEb7Xf2cSjSlgJLDkCZtH5LUD1STvijw0ggHLh29IsJ2AEwOqSURfsYfq4v/ADJTOMpWXxvhSyuf6xxxzTGEdzVIWGpgKo+Wo/HY4zzAepmgdc3dcYHrCejKL3FlYrCBP61lF8Wa5Sdby2qpRzGX8YCUxKZmiRKoCkwdhgXkpNVKvVmEVySXLx8q/Rr5WXpKWlIPE+Z03WWhgIhQwS5CzLdAwxoomzOoexwUmk0fvIPkxNC/JaMQE5HF+CpF+EXjK80H+PyyQAJAK/AjIMR/5h7SX3xFBjYOEla/RZMzNlTjO8wa8UeNZaGCGjykvxVwddlCsKgrVB+MCsz7xEti0smZb8oIKqutlXTZf/f+S58Bcf1Awr5jD2CrTiIS6/C0tjoAvuIGRxN/qSoBIfaZUxEq1ltJVyPMeXvKmqkpYKCEemgJu0cqT+ShAx3Rtyjl39R3W+joJzPU+pu510VJkcEGYPDYBWto0vV5tVkch0JBALiih2oQwwfwNgOP4OwRyhHk0OlFB/hN/lQanVQAVwPzWx1auTeheiVhbkPlOypsAiIYK4vaoTakyxhiMDYHcmIwfA0flDDA+61nPKhUbEvIaigGhhxOfDgA9nIblD+tjD1+RpeEaiyQJzPXAPOSQQ5aZIMMW31ObrzgNMG0y/E8RXgXTCNuCQoIKAgr13j78KhvZxme+IbzTEvwp7yUij3FmpjSADY0UrorCcQ40Im04ikIHHAJfyNo0Jy3lc0RUGQBpNJotBPUNOOP+8Xr0Fgqth4Mc/FTvUS6GqKHzoPEN8+nr1TcCbwT7ZpzqkzsCgBcamDYOLWHzM1dpsGG5TKwPOSs1hmspCNoAAuACHqK+tN0ZZ5xRtD7hawnj29Rx0K7XlVvJt2E6EdoNwIh5cO3BfkE0XnQFBHA5P8Rx70di5zcj6nuA0NgAtJY1jGu5Nl3fe6GBaTKj7IumQZAeVl1iEzPNbFJsj7bNuVwfkBQl84+cBj1NoAeXkznI5BVFBkwCUEL4fnRjCNO7abMArmuEABd/0/e64IILyjxoMp2ydjOQwFyqx1wJmDRCdDmw8RUAtxVhfkEfZp/qlGlEbk3lh3pQPl29k4DqfZUvtGcUb09zr/zs2s7AwgOTT8W/Aky5rl133XXoioic0lCAKWktBzaOaEeipxDi80rtQEZdkzZkLmKe1HOiNB3erxRNAnPULM7/3xcemMjpUdaEIbKSjyQFIHghECMwIigUJ0K3WWrmI19tkvo9GhdZGlEB+AR46iIoxFwWvUxgtlmN+X7PwgNTQCdyg7reYZWsJPwv72dWqvI/+OCDV2WF3ZefSzTJGiZAr1ufaG9Kv2dg4YFp+QANQPWrOfPMM0euqGgmANBSUiiaNGl7OI72HHmT2hvQzWhBUVY5wGFmNLAK2AheRVuOce6R752vGUhgrl8PeTx5SsJcbUM4l2dkTjrmQArBEQvaV3QtNHOMhw+MueMBoPdO/UEQPibCgaLvtezG1/UcLOL1EpjrV71uzkYHvDabAZuH9sSe4XeqzZMSGaxWaHOtYe/xkHA8H4aOZLwfaQ0518FufgFMASHMommpe5OOOT/XzQwkMNfPI6aKFoW0H83XVALWNOXAqduePkL8PH6q3jGTCjYOjazkCIdWoEnUWBuLpnaOCALoeBhGWEQaTKf0dwYSmEtrh5eqmFYz50mbT+HVynGK7qLe4Xj6fzQ8XmmbAJQEPzIDP5GvK7WiEkVpmsLelUQlhmJv7ByCrYTYkNLPGUhgDgCT5mxzqFDTcvMJo8UlkOO9ApqzLuuCRRSncHkdEQEdEO/14x//eCl54ltiGtGEbfq3ascZeVjNVmcCAAAgAElEQVSNw6JmsZ9bc7FHncBcWn8VEtIRKiP4mV0FT5Qz8WFdv95pbaVth0SAJTSYq2yzVdUkKiZGSGdatzlKsM118z2rOwMJzKX55ic6vxHvFN0tyN6zWg5F2tIgyAaOoItDbDUlXqnL+6jxKOrmizKBcWsBU5oFRzcPrR01e/Pz9wRmbS2Cb8qf43P2UWjlCBAxnyMQJbI7DeD7OBd9HnMCs7Z6WlSIgqoXxInti6DrqcWkHQeBqUuflEtKv2YggVlbL0XLIqj4sit1Vpu3JZbukVLhHwsoIbOL7qo1pTWj8Hnexp3jaZ6BBGZtbgRL+HtEg982kdB52FyCPfKWyA1afQhiASa/0jF7ebTDPKzSeGNIYA7MV+QzHXneF03DjFV5oouB1Ix8pvGLzOo0IAiU0q8ZSGAOrJe+oyh2yOkipVpmzLtolamZVnQdpz2BVB4Uwb5P/vK8z/VqjS+BOTDTTjjmo/HbcE5ncZLTLBbXORxyr7iyCArRxFj3P9o0pV8zkMAcWC85P+0gdabTxkNt47BubvO2zAj1QBkpEc231HBqiXLuuefO23BzPCNmIIE5ZIKAUSCF8N+ajgKfp92lcx2ubTxEgmigy3zTYUnzNP4cy4YzkMAcsiMQyKM9R1+AqexLNYrm0Xi3RxxxRGEAiTLj0Kb0awYSmA3rFamSScrA1mIL1IF52WWXlcNzAHP33Xcvxy2k9GsGEpgN66XZsc54gj9ve9vbqs0333xkV/O1XHo1nCLIYcrKXx566KElkKULYEq/ZiCB2bBeYQoyC5VuxQldfVleeUz1mBmV7cuKpY/ZaqXwZm1sJ4KpidRsq0+i9612lgI/AkAp/ZqB1JgN64UYzoQVnT3rrLPKyVqO/nb+x7yK7gVMbqLQervttisPFA+WlH7NQAJzhfVyhJzePRpg2dxqNfmdsfnneakjXWKMHigp/ZqBBOaI9dpkk01KtQkWkO4AzjEZdvL0vC17PeWTwJy31Rk9ngRmC2A6ayROlJbXlCucRzaQKpM4F0VjaP2LjJdZG4fkjt4S+Y55mIEE5ohV0NxKnWYA0+aXF9Rwed7kwgsvXO4nqyetVprMb83FgDSlPzOQwByxVo4ud6Ky1hxRq4mXOo/pk/q4AFOgShBL6sfZmSn9mYEE5oi1UpPpWHbAnOao99XeEtGNwX2VgIkwp/RnBhKYLXxMXdHlNOvtJ/WPJYNHFczL0t92222lk4EzOfuYh52XeVyrcSQwWwLT27baaquy2dHcohXksKPh12ox6/dlyooie4CI0DrJLKU/M5DAHAOYg291eJCazUkaM896i2AsYf3Q9lhM2fh51jPe7fUTmGMCU17TSVpbbrllaYAl4ILwDgTym4JFGkc7bVrHPYXLtBe+reZYbUUHhZtuumn57YI4/EbnowjqoNxpKRJy/fXXV/e5z31Kzx/ifapMiOBVnv7Vdubn430JzBXWQbsOhwPx14izSARRdNNzcK3uANpc6g3k3MoQJWMbb7xx8T+BEVgc866dJOAOE4yiD3/4w8t/QmSoA0/XPmbpMLIA0Lm/Hw8M12G+OvadOGB3hx12mI8dl6NoNQMJzBWmSSSWTwkgDgrSJcBRCv5PO8oTOqWLqcj/DD/ugx/8YHXiiSeWKzvM1tklk4h76BVLS7sXUjptTPzbOHB5o4LEuZk0s+ZbAlXqMUkSDCaZ/bX9TAKzYf6VeyEROJoPQKRMnvOc5xSige5zzqB0ChdzM86iBCJH5wGR4xacgULD+qwyLCwcp3ypj5T0Z5K+/OUvv90IgJmW0xuWeersS2epeDgcffTRpVrEA4MZLRBFS6q/VBT9xS9+sXr3u99dDiVyP5IEg7UF2SR3T2A2zBqGD9OTObv11lsXQAKec02OPPLIcoI08H30ox8tZuOpp566fDAQn/O6664rvh1SAvoe81aUlClLg73sZS8rbBx/A06EeSeC6XRHC9K66HVAecMNN1R3v/vdy/uBrA5MPiyNCZjE/5EJHPeOCZTAnAQWa/+ZBGbDGugtqz0H0XHugAMOKP+nKR07INoZnduBzGG3+KlHHXVUMT1122NaxunU/EzlYwI4Tvli3jr8R1RXRz5A4pPSzrSwA28RGlDqaGp+I9Bp3gzkNKa/e3AAb13c33WY2GH26jub0p8ZSGA2rFX9eARd8pR+0Wh8O6aoKClhutKaGl4BFMAICHnd+/XiCWHiEpoQEZ7m1C2duczEBVLvd0KXbuoHHXRQOXp+jz32WO7bI9p70kknlfvg7HoY+D/zmtkL5IPCNNbCktZN6ccMJDCHrFMUGdf/5KgBB/bstNNOJTLKfyT8Pn2BaFSA5AMCVsig9gJ4qQ6msUNtaV3+oGCRyKvesI5pYCbjuAImkXoBdpFXBdHM5zPOOKOcS3LYYYeV6ylPG9YR7573vGc5XTpOm+7H1lzsUSYwh6y/gArTMoQpC2x777138RGBQ7dzfqhTtvxdIIf2uuiii4qvSYMxJZmwfEvm64Mf/OCiKZm+L3rRi4rv6vOEKSwd47rhSwK/zvDuybdFCzQO1yHRWlPTrfAx61+HNjZWTbqMKXOZ/QF7AnNgrYCB6SgNIgdJOwEdCp6/Ac5xxx1XgGLT8xm33377ksa46qqriolJSwL26aefXrQagoFgEGBpUfKOd7yjHFvguogJPotQQKsxZb3Gl6Wht9122+KP6nPrCHpEgte+9rUlEsyPpWWZqbTuSsLc5rem9GMGEpgD68R8XLduXXlVGsLmR73TnV2g5ZBDDimAQhhgltKMdRGcoRGBEfvmwAMPLL4fMrmoruAQMxVlTvRV93Rgu/rqq0v0VbQX2JjTAE+AVjAKMPm2gk/SMDQi81aKZJjG9GChtRETEpj9AGSMMoE5sF4ioIN9WJm2Ts1CMNhnn32KNhXldFIz03QQmF6nUUVkAV10Vv2moA+Ne+c737nac889Cyj5jsxMWpDZS/N5CDBPPQCccE3rAqX7++19HhhEgInPykdFLqiLeyIhAHoCM4HZrxmojVbaQf0lDVYX9Yyoee9973uLFvR//qHDh+Qs68Jk1QiLCArx61zXZ/iiTuECvosvvrjQ5Ji96H2YOnKZNK1oK/KA173GJEbRe/Ob31w4uD5nPLTw4YcfXsA3TGPWx5XA7Ne2TI1ZWy9BFj6efCEtEwIozEV+I5Pz+OOPLwGdpl6zUh1SIMxcpilTGKjlPrfZZpuiQYEKsGk7f2OS8l3R+gBZtBXzx/0AkVlNs97rXvcqqRSAJcBO83pgDIox8oGz9KtfoDTaBGZtzST4aR/mKbMxxL8Rwm1wfqFoKE3XJG9961tLTpLQfLSdAA2qnOAQUzc67XkYiMgiL9B+AGkM/E3mLj9TqkYaRsGzQJFAFNBH9Uh9HMbO93VkQl0EiwSUUvoxAwnMpXXis0lDBHHAyxLy8oIaJ6u5xLSRMhkl8pkitPVWJExcUV0mLAAKCMmHitACov61NCltHGdcCjAJONGsAjlICAgOAkgAzN8kNCpyPS1vzGh+tG1dRJr5tyn9mIEE5tI6AYREfZRV8QlFRoMqR1vFKc2jlpZ5KscpkhoCfGh1QIRXGyVZ3idA9IEPfGC5wdeVV15ZqlVCmMCIDVItwIqYIDhEMwskofah7gEm7Sp4JdVSFwElgE7pxwwkMJfWCduGX4i4zn9DBKfB+Ih8uHFFfSVzF5OHAA2tFpFZJixzlJl88803F+3nvczUSJPEPZnFGEK07Je+9KUS+IkcJtOVaXz55ZcXbenvtKygVN3UzeDPuCu4tu9PYK6ff+YrP0/0U2BFVQhNySeT3O/qRGm+KW2ogoRZKXgUDZoBSn4S4JjBdZGaMTYkAzlSeU3X2nHHHQsIgZKGB2zMIxQ85nfUY7oW/3ZYidnabr+8e9MMJDDXz4xAi1wl7UgbOZmZxkFlU+JVJ7SPs5WYnADSJHxOJAHdDmg0vNv999+/+LFeB0B/My7mL2CJ6hIpF4Elpu0rX/nKUnXCHxb0ESgCXLnUkNSY46zc2r83gbl+DQRrmJa0Dwoc6hotajMDBYBOKhg+IqnSHHUBSsXQtB7zmcYDLIEe0WEgVHupwoQgqatwQS5QpYJ4wO9UgM2/VLRN20rriMBKn6g6SWBOunJr+7kE5vr5RxQHSAKEgjfaioTmYcry1/ieUV/ZdtmQFTByEAP4k0AHXPKLfFp5SkXRoqy6JiDCAyUGEvAiFRDAE+gR1In+Qh4mrnPFFVdUBx98cKH8qXKR7xQ8ok1pYNozNWbbFZuP9y08MEU8RTsjUCLwIqoJTNIdfDMgEVVlXtKuTUckqBTxPv4pCh8zlhZm0kZbEqkQf1O2pcKE2Sziy+ekCb0PiERw8XIDkP6OfOD9tDiJfCvNqGEYkPNH3d9YPVz4sUxi99B6JKUfM7DwwLT5VXqECMBILaDG8floJ1oMuUCgRv8egRp5x3pKg9alHQGEn6ohFjI8YPL7mMZymcArysrkZJ4CGnof35E2dE3BHxqUdhWIomGlbgSmgFqAx/9pd1xbn/M+1StYRoDJRzYGGt6/3StP/OoHKI1y4YHJTwsNZEIAVU5T4AQ7B+/VRqe5+H9yjkxK5WA0mEoRaRF1kj4nWONzyOWuwTzF/PG6nCXQuRbgAzxCvJwkP1HZFxApaPZ5/iWaHrYQwgDTmqbFIqLpkR5EapHcUQkFsDTtOuecc8oDIo5IQOcDTA+MlH7MwMIDE9hs9BCmn40OjKo7RGWlTVSVeJ+cps1PezF5MWqYvLiufvP7AIT/qEkWkPLx5CwBj2alkYncJg0tZwpIfFD+LE1Is2L5ABn/FzBxdpEE5DRpWd3V68A89thjy/28T5pHigXVD6kB0GnXlH7MwMID85RTTik5zBDmHu3CDGSu+jezkmalJW14HFZRVHlC5VpMWGYqcgBTFEOIaekzcouA4jW+HoJ6vZMAfzVICKKpaIHRAsTnma60tF4+tLKGXrohiMAat6iuB4n8KE0souxBwic1PtenueU/5/Gw3X7AZPVHmcBcAqYSLb6j4I/Aix8+G44qzQOANJ9IKQqczU/zqXlEr6PlmJfeI2DkWjSVv2vSNVhQbanR//wNo4cI3hARXCLQ5AFAG0u3MHulXhAKtMX0fgwjFSZMaj6xlAoTGxjDRO/bEYKrD4P5u+PCA5OJKADDnxME4usBHy3JnKXdmIM0nr8hnQMLIrooqtQGEGDbCBDRnMxfWg1gQhu2XXpa00NCVJWpK10iSktzi8IyR2lu5nSkTWhFDwk+LtPaAyKODOSzDtaXth1Lvm/tZmDhgWnqFSRLbTAPmX98N6AIYIqq8i35gTa+AAwfUP5Q6xC1lcDNxHWd6O2z0rLSdjQjjScwFCQGmlYEl18p9cLU5q/ShKLCzFf3F/HVNsQ4Is0iAMRHBdQ49ySOT1i7LZZ3nmQGEpjrZ42WkgvUuVxxMbDIbUo1AJuUh6ANE5bmoiExbkRVBYv8n4lJuzEj+XptD/HxMAAmUVpmr4CT0rCIoMqnAiQQ8iUR1mOcSOt4t+h4zF2AZO7GKWHMcFYA8ApMISCk9GMGEpjr14nZR/OJqAIln4zQnkrB+I00pcgmDcaHZO7ir4qSxnkmCANMWHlGhAVgBXAiZYKeJ6BTF1rO+wCP5hRtDWFeCybxbwEM4ABfxwOgE+hh2uLWbr755iUdA7whSsDkQpm5TiZL6c8MJDDXrxWzUjCFf8i343cyD3FXo4erKK28odeQAURagcFn+ZeADSTSFRpjYeAglyMk0IL4sCK6TF1MINfFd2Uyxyle8pSuGcJ0FkmlqT0YaE8a3BhoamkWQEbpE4CSeqE96xL9avuzJXOkZiCBuX4SRD8FeJiikRbhV6rHBApCW4l68kexawAYSJiSTFBgA2i+qIbNAjW0JY2FZOA9Uh7ACMzSGz5P8F2bTnymeY3voQ99aBkL7Y22JxAlncNEDYI8bSnfGiKVwuQeJNDn1p//GUhgrl8jgRIRVb6ibnNSIaKvTECmZACIRrPRmb4ipQI1tKMer6K0/MQ4vzKWnmmMOFCvseTzMTuZr0xMf6exBX0GK1lcU9mZ3+7DbNa5gGblDwsKEf4lho8SNuIBgdCg619K/2Yggbl+zeQTmZQYNfxMvhkiAOodTRmH8YiGCr7Y/F6PGkoasZ68509KXQASUoFr13sJ1bcJ0Lk/E9i/6935vM+1ve7Hv2lg19fxQLqEn0n70sQiwxH4oV0Fp1L6OQMJzCVtgwhOGwEUEEXzZGZjNL3ig/IH9efhMxLA40uqf2TODgqTVzQ0GnMhGgR4vJffGVpu2BYCOFFjv2l2Zm9d8HQFgmhmPyH8YZq1yUTu53ZdnFEnMJfWWnCHGcsXZMYG8PyZSYhwIBgjleFYO34i7qxTp0MEgQCFf0lbMmt1tutCRHQxhJALorkzE1gutYlA4LuILEexdRfjyGuszgwkMJfmOZpxyQeKbtbbiWDwIBsIojBxUd1UnYQJ6qg8QRmmr3QGLTVpO5KVll2pF60ZKRf3F6CqB3z4xGo+aU8dEoLetzrbKe/S1QwkMJdmkn/plC3BF6kSmigE0ARbvI6cLhAjl4g6x49jroqaRj+erhanzXXqkVja2UOjq+Zhbe6f75nNDCQwl+ZVAEUUluZjpsa5lf4s+kk7iaQyT5mVfMswW2ezNO2uWgemuk5meEr/ZyCBubSG0hnSDUjpoq+obSGORVC9wbeUIhEEoj2Zrd67FhKR4DowtQ9pOk9lLcaY95x8BhKYQ+YO/U0ngxDEAGaidiCCQNIVgIvRc/755xczdrWFCa1Wk2ktwCOijDwfVSWrPZ68X7czkMAcMp82uQ4FIXFsgiiovCGSQQh2T5y81e3StLsazi5yA01OaP4M+LSbu3l+VwJzYHWwcdRQxmleNr2WHQQ7SCcARdS0Jgmi+1otMm5sMJOMQdpHy8qUfs9AAnPI+tE60QGPD6evToies/rwRGe9tQamcdVTMyh6xpfS7xlIYDasX2x2UdrB9IPjCfTUcRgQih4NupYiGhukg0jhIDuk9HcGEpgTALOupXBSdctby0ZXdWBmq8r+grE+8gTmhMDEmWXWIrgLBtU736321lCPqRwtxBEJ9eDVao8n7zf9DCQwG+YQ00fbj2GmrI/IGTJp1W1qylznzE6/LONdwRg0dxahJQnM8eZvHt+dwByhMXUioB0HRR5TTlM3AdxaRdaz4Me23TR6ziJCSO0k0aDtrM3v+xKYE5qyPqYcS58fJHfaSrsRXQUGi6VXY/m1MNF+BFVQU+h6CmU17p/36HYGEpgjgOkou6YzP9DxpFJEbXU9EKXVHHotJM4uQYKgPTXwSunvDCQwG9ZOLSNCgQCPrgbDRHG1/q/aemhvqf+rIuq1kDowsZN0V0jp7wwkMBvWTiMrXQmagj/xMUwgfX+cN6KtpXpJLT5WWxKYqz3js71fArNhflWPfPe73y1tIYGvSXQPQGYntKXudWvVMSDGnBpztqBZjasnMEf4mHWu7LC36g0ECGhwysIEfnQVWAthVjOpdd6rHy24FmPJe043AwnMKYHp46KztKqTwvT64Z+uhTmrSFrneKKtSNtjGqbbQvnpWcxAArNhVjVy1r1ulMb0cakSCX5mrI56gkFynKslQOhBUAemDnn6EqX0cwYSmB1oTJeII+NFcJm1iqqjZeWst0b0rRUl1hOXJDBnPeuzvX4CcwQwRVsdszdKaE2nfBGg1MCrq9aVo+4tEqzFJq2tdWYCc9SMzf/fE5gjgOnP0cFg1HLutttuJeiijSUz0hkmzjmZpeg/pN8s5g8N7bAi0eTUmLOc9dlfO4HZMMfRZ3YcYCIjAKcSMIcU7b777qXH6ywFl1fZmVOut9hii2W+bgJzlrM++2snMBvmWBmX4wvGAabjCxypoEEWqp6zNEVoZy26KOiOB5h+4+wmMGc967O9fgKzYX4FcbBpiINs2wZydK/j62kcrSmWLu26CsxS9CdyqK6HiW7xKl8SmLOc8dlfO4HZMMeqRJiJZNwyKm0lo+/O85///GLWavA1K0Es0INIDakHiqPpE5izmu3VuW4Cs4WPOS4wddpzOhfRtd0p0rOs1dRC0z210dx0003LfROYqwOgWd0lgTkDYCIaOAZPWZhzL/0WCJqV6BK/2WablcOFlJ+5XwJzVrO9OtdNYDbMs5OYpSCIDnTjtg7hlzJjb7311uKfAou0xixEkMoYTzrppOrII48sv0899dQN+gDN4r55zdnNQAKzhcYEMI2VxxVHx7/iFa8oRygAy+Me97hxL9Hq/VppypsqU3O/1Jitpm2u35TAbAFMjB4c2El6tao2EYyRzxSgkR/tWpxC5kQyZAP5zARm1zO8+tdLYLYApp4+zjOZ5EwQ6RJHwTs+ft26dQWYXUdodck74ogjSkOwgw8+OIG5+jjq/I4JzIYpdRyfw2nJpMB0vonaTIwg3dp1RXAydURsu1zNa665phwNqL+se+Lrzjp/2uX481obzkACs2FHXHTRRdXOO+88FTAFjxRPO8YPKMlKzb2m2ZwOE5I/1YTr5JNPTmBOM5lz8NkEZsMiIKPjvYZobqVTwThCizmygKg0cWo12pxrd0luZ8pKz+gKL1XDx9Stb7/99htnuPneOZqBBGYLH9Nb5AgxeNoKU3LrrbcuFDnd9lD0BIKAVR8hlSde60LqndgR6J02nXnMLmZ27a6RwGyYe35hvQP7OMAEDEXLSrA22mij6sUvfnE5WNZr/E7RXVHaG2+8sZOVd00BJqdbO9ZB02cnSzthOqWfM5DAbFg3zZtVinzhC18o7xBYkZZoIyKwV199dfWQhzykvB0ZXkQW2QBotQIJ7dnmeqPeoyGYnkOAKWVCaHcPk5R+zkACs2Hdvve971XPfvazqwsvvHD5HboUjEsSkMOkfR2l4ASuSy65pOQ19QTSdaArwfRx6leUqmVUtquZXZvrJDBbAFNZFU2HAQQA4wigOLJAhJYGRjRHOMfU4Qd2JfKse++9d0V7En5ntBnp6h55ndWbgQRmw1xr5MzHvOKKK6qNN964APPe9753dfnll5foZ1sR6JH032WXXaqjjjqqOuCAA6pvf/vblYoQIB1XjEsHv0Gpd2L3t7btUMa9f75/dWYggdkwz1pQMj+lHgRR8FD5jjTTOOYsANKYwI02h8uqjGxS8Ijw8n+j+3sMn+n69Kc/vWjKSa+9Olsu79JmBhKYK8wS3qlDaYFTg6tXv/rVpXcrcLURZII3vOEN5UwTwSNRWMcoHH300Z2DR/5SjpRGRR286qqr2gwx3zOnM5DAXGFhlG5pE8J0BCpaVIcAtLpJcpDXXnttidZqiUnUUTpstgvRTkQVS6Rg0pTtYlbX7hoJzBFzL/AjzRFC8/Hnttpqq7FWjY/Kt+RXKmYmfM/g4451sYY3a/ZMS5Nx+hR1ce+8RrczkMAcE5g6BQAm8sA4QoPxUZnDIrTf+MY3SrsRzaSjUfQ41xv23jopIpk/087m2n4+gbnC/OPHos4BFNFdHZCaTpgetZQ0LyJAdDOQK+XDYu10IQJA8qPaaCI3IBk84hGP6OLSeY1VnoEEZsOEf+hDHyqBmiAY6A8rhylXOKnIX2oxyc/U0e473/lOaTeCXcQ/7EKMF9keSwngnT4266bTXYw7r7HhDCQwG3aEViD6/DgXhGgtgmAwrWyzzTbVZZddtsFlujwyTzrFOPW31XTaw+Sud73rtMPOz6/yDCQwh0w4vilfMsRJXmefffbQxP4464WcIDcqB6lVCUFW0Ll9UvO4fn8pnW9+85uFWbTXXntVj33sY0vedZKWKON8r3xv9zOQwBwyp+973/s26M2jebPk/bTCZOUDYhRFcy/nWgLPIGFg0nsxk5EhAJMoM0OYT+nXDCQwB9aLtgFC5iXReYBGc4LXtALwWpaomVSqRWhmAaVx0y9NY9H3x7URG4gOenvssce0Q8/Pr/IMJDAHJlyFBt/y+9//fvnLLbfcUt3jHveYelkcLovx85a3vOV21xLt9UBoK8q7nPD1mte85naaVt3nxRdfXB100EHlclhKuvOl9GsGEpgD62Uj6wdLdB9QotVFlYbUS5iXg1tE+qTpbyttJ9rRkQhO+IqHBz8WBdBJYwnMfoGxPtoE5sDaKc2ijYgO6uh3XUQ1dRR4xjOeMXSnTBOVxSgizGMyWEcqPcMUT+nXDCQwa+ulCiQI5l527uRhhx3WyYo6uuCYY45ZvhZNd8MNN5T/TwPMwcENPgA8XNDzUvo1AwnM2nrJL8ozErWXUhrjlHg1Lf2Xv/zlwo9lZg6TWQKTf9m2GqZfW/eOPdoEZm19+WlRz6i9pJxgFyLgo99rXZi10jAqV3Bvu2pniSN7+OGHL98q0yVdrODqXyOBuTTnTmRW4hU+mybNesFOK5/61KcKP1YQKYTfpwTMT5emrC58yBAiyY5hYIY7OmGSErVpv3d+froZSGAuzZ8zReQZiVIv9Y1diFYijkcIap8iZqkTPmY0zurKlJU+OfbYY8uwVb8gtc/iOIYu5iWvsfIMJDDXzw+T8o1vfGNhzJD999+/cuRAF/K5z31uuTCaNhPlBSCgoZW70pg0skoSUVmCvK4DQ0o/ZyCBuX7dpEekSUJouBe84AWdrKgqEk2YSQCTpgR+JicRrWVyTiuOYFDn6brK1VL6OwMJzCXtooCZ6JvD35y2DOu2226rDj300FI6FiLi69wSpHLADyK7e+pu0LW4JrA+5SlP6frSeb0Zz0ACc/0EY8k4xoDQNGoxpxWBHWwfoBDd3XPPPcslL7300koLEIGaeiRWMXYXfNz6uM8666xyLB/f2aFDOiak9GMGEpjr1+lBD3rQcoSU/zeMzzrJcjrKb/vtty/F1Z/4xCfKJaQyIkCjXhIdj+j6HoyjSe41+JnTTjuttDChNaWA1Gd2EWXuYk7A6T8AABIKSURBVGx5jdEzsPDApC0BUTcBwrys+5ujp3D0O4BEHWZIdLBT7uWoPC1H5DP9v6tWIF/96leLH4uMD5yTHCM4+pvlO2Y1AwnMmhlrkruqvZQPDf6qBs/1szUDmH7T0CKo97vf/YrGFCDqQpjGTFm+M+ofSiDSe0o/ZmDhgRlNnQe12TTLB3BafOgTRGhjAZ5hJitths8q3SFQFK0tp7l/fPa8884rJWyOeVCQHemgLq6d15jtDCw8MDWvYrqqhxSgoWWmFdoSQUGjLaIp1vHHH1/+feKJJ1YveclLNrgFuh5z+mEPe1iJCPN5u5JDDjlkuR4zm0B3Nauzv87CA1PUUnE0QTJw8E/XIjXykY98pLT4wIuV2xyUu9zlLsttMruM0J5wwgnLRdMKrJ/4xCd2/fXyejOYgYUGpjSGA4Mih6gfa2i5Luc6gPnSl760pC6GtZOsE92RBOLQ22nH4XTp7bbbrpxlkqdMTzubq/f5hQamFIJUhs272267Fbpcl7lEnRAEX1zTuZXM2aYSLHlNR/UJ1DjTRFoFEb0LcRASQnvS9LqYzdW5xkIDkybjUyKVyyM64TkiqV1MPzIB4oJ6zLvd7W4VNlCTSGsYj4cDgrvATRctLd3Pd8RCwmaS29xoo426+Hp5jRnOwEID8/TTTy/MGMDUve6d73xnp13LkQccHCQQ5Pp68TSJMZxxxhkl9+jhwMSW1+xCENu1zRSVRc535HwX7VK6GFteY/gMLDQw1V8yZ4lTt4CoK0Ea0EIS2MnnP//5Vt0QBGe0sySOOXC62LSiEbTI81e+8pXqwAMPLKT5Ljr/TTuu/HzzDCw0MGknlSS0VZfAFFV91ateVSn5uuSSS8YuI6PRaEumJ3O4C9NTf1lHJzCpXXPc08oSRKs7AwsNzOjz2jUwkQvwYDF5wkT1/7bCH6RpHZ8gzdLUXa/t9bwvgPnIRz6y+LGziD6PM55878ozsNDA5PMJ+DhMtkuNKcijiZfGy4TvOA4wBWhQ+JjDO+ywQ2k/OW2EVmqIBn70ox9dHhgJzPl+NCw0MOvtRLoE5s0331y67BGtRPix49Z3MoW1zyRMbnnOac83ccgQ6h+gd8kumu8t3s/RLTQw8UgjUtolMOtkAfQ7pIJx0zBKxnbeeeflXeU8FWbtNEEbwNQ9QY0o6l/K/M7AQgOzTmDvApjSEkxEpALJfKKX7NZbbz3RDlACFocb0cBMXKbtpKK6hFmtksXJYynzOwMLDUwA0hD5hz/8YWc+JjKB2suvf/3rhZeKnzqpOKodQSE67D3taU+rtMOcVH7wgx8UbSmvalyIDCnzOQMLDUz9VlX1S2l0oTEtcZ3tw4eNA4omWX6ABPDHPOYxy+CUh3Ta9SQiKKWtCW6wk6a7LDGbZDz5meYZWGhgipyKyJIugCmwotudbgEabukiMKySZJwNqRztuOOOWw4E0XLGPGke0oOD5uUHJzDHWYnVfe9CA5OZiGXjFOYugKmCA5tIdYi0hHyho/y6kMc//vGFPbTxxhsX7uukuU1F07vvvnshG+ieMG0apovvlte4/QwsNDAdXaDLgKqPLoCJiyp6qnysa2DSvmh1uiE89alPrc4+++zlDgnjbmyRaCQGPuw4+dVx75Pvn3wGFhqYyqykD1DodBFQKD1Ni0ctIhHjpUawivTZGTdN0rSUAAn0ory0JmDFce7jLr8Ald5CfpxAnTJ/M7DQwNTXVR0k6aIe84EPfGAhngsqOQJh22237XTF6wR3F9aWcpLTrtH9gBqzKNuNdLpEnV1soYFJO6ruZyZOC0xpF1rMRudX3nTTTZ0tUlyINqaVQz72sY8VX3EScS3F2Dr4dXEG6CRjyM80z8BCA5PGVCCN+ibKKTAyaSWHtiGRxkAU1+RrFqIDQqRgmKJ4r5PkI52nIlDFNGbaekClzM8MLCwwpSGYmgI/e+21V1kRVSGTRCld6+EPf/jy0e3r1q0r7J9ZCE3ncFqk9C233LJEfnXXG1e0OpETxQTy/TUky+LpcWdxdu9fWGCaUg2vRCZFZxURo7xNcgCPNIaIaZypOUu/zT3UawalbpoGW7rOM8ExggBcN/iU+ZiBhQamRlyI7IIhSAEis29605vGXhnaR24xjkGYJTANDp2OGQpQ0h203rgiEr3PPvtU/FTiPJX6EfHjXi/f3+0MLDQwdY9T0f+1r32t+IeA5SyTcYT561gFfipfTTAmNvs41xnnvVIcT3rSk0pzL/6sgBDfWDOvcbv8sRA0/tp1111LMXWUq40znnxv9zOw0MDUvgPzB4k9AjeTaDvtSRzpjttK49K8sxZVLCK/etTKxe64444T3VLX+D322KO0MkGyYNZPk8udaBD5odvNwEIDk3+GaK5DejTAmgSYfEympc/y22izWUsAE9lA68tpRD6T5qWBzUlXbTOnGdOif3ahganCAl8UhY44y1IQaByhceQCacw4Sk9QSRNpPXu6lh/96EelZQnwByAneZjEuIyfGa7rgtaWNLDDjbCiNtlkk66Hn9drOQMLC0wd7PhVIc4OwaQZN13CDKZ1bWYb2WnUipkVYUvFTJJjXGntBqOykwZ/ht3DQ0nXBFRCAS2BsWhnQqvSzoMUQw+Kcf3alntzod+2sMCUdxT0CcGT5RtO4l9Jszzvec8rn0WbQ1ygfQSG+Gy02xOe8IRONpque04Pk+YgXQJTOxPBL1Ff3Q50YfCg2Wyzzcq/1a3yxfUxChERdsRfV2etdDJJd4CLLCQwdQHQ6TxERJPG0/RqElHu9ahHPaqYxEgLKHl8VmVlNMy3vvWtkrwHUlHQSdlFMTZBH0ylW265pVNgxvVFlj1sWANSMupMNe+68sory5H1rADvwdNlsjN/RbdTupuBhQMmKpoEPX5sCHNN0GMa0jn2jY0rP1gXfqbAkM0NTJg7yAjYO1tttdVEK4kUoWs8H7NLjVkfjEjvZZddVkkp6fCHgHDyyScXU9eZm4q1t9lmm1JsbT6TnDDRUjZ+aOGAKdiDUMDMDOniwFq5wAikaA+57777Ll/fmZi0al1sZDxdB9mOK9IyUhzyp7MCZozJg4yJz2TlY9KMtKd2J+9///uLVvUarq25ZfZqX5Iy3QwsHDBFT0VjbSzmrM2k6NhTfxpR5kUjDgv2nHbaaZXWkc4MkcQXWKmLHCTNg4nUtoxLgEl0dtbAHJwT56AIEvkuzHcBM7xdomb02muvLf++//3vX9IuUlE4vVqtsCr8H3hTVp6BhQImn8wGISo0aDnNmKdJN7TdYNpQCpIQBHekBOPhw4VsscUWpQseH1WectgBt97bBSWv7bjbvo8Wp8H9iHhfd911tzPrXYvPrS2KB6Iotmi4752y4QwsFDCZjQIw+ucwLx2Nh+2yGsCsTzs/lNaUO+R7yiPW21KixckjOr5hmAi4MCelTlZbY7YB0I033lgxgaOHrebSNCkQ6q9UF+kpvjZ/VWPsrnoktRnnPL9nIYEpAsukFZTxZB+XVDCLBaVliKoRDwvNo0VvmYMCSJo0K8/SBJrpOC2JfRbfYfCafG6AFEgSOFLvGmQO7xUF32+//QqIaVIPK43MmOhSTyLAi8rdXXhgMmVR0eYp3A94Kj9sUr5anERNQzLF73vf+5YUDM07jxqTWWus4W/LF0sTacPpAaOSxXdjsQiSDfM55WuRNPx0TdJYjYfStPdYSGBGFFaSXuhfkXC9Zce0kzrt52kVKRVdEOQ/jVEEF0gFhwBSCmNeTdlzzz23PDCM1w9wSbPozhelZXxr8869YOLqQcT3rD8gsYr42U2+9rTzPM+fXyhgCkw885nPLD/ycnKZTELRVC06pjmwp8tFpiEPO+yw5RQLgjmzVqNmZi0fEzPHmDGKbPBpG0t3Of7PfOYzJbijQ4I6VaYqn9jRglGzGvczdmQMwTEPSt8xRGMzmvXJT35yl8PrxbUWCphWhClFI51wwgkVzfnc5z63QkVDobNx5kloFRsT8YHWQIKQrnD8O6oc8jxBkLjmmmvG5vl2+V1pQqQHIoDz6U9/ujz4aEJEBf4xE11kmgb1HTxgMIzklb2mnhUwzzzzzFJQAKyok77rokknwNS2MUSiWRhc1HOYyGOJRCJIEyyWSMbTZJOyYdouXOQxmYfujWhAQzEd5RjH6QNLY02b/2w7bsEgNZMvfOELy0ewfqJ6BWgxiWjZSQQHltaimeUcmZ9tBT3Q+gFUPPCQ2vGFlcBF8AYRASmCT7+SsAyCPYUTzC9dROkEmJLMJj5C4RZWyJxIRahMAFaayW99V/3wIYAi3hsLYGE8TflQGDIaHct10RgYNLSeDeFwV13eMFA8iSXdbVYb1dPZ/ZiqHhbMK9fEYvEZHea0bfR0FpkN4eM4aEgYn2nr357eoou0lU1MXJu4nkR7XQRmiIDHpEfwDduMNAoiAg4uAGmXKeViLmgg1SxeAwbjHjzoNsZ8ww03LAdUBFl0kDenLIYgLsT9RUodbFQX55/QZDSayKucK2J7zNHg2Gn8qNph1l5//fUjscYnpYU9jKwVU5jLYX3tD/sILZCZ60FgbnwH7CRRXf8W2XVfD1vvsU8FksZ58Iwc6Ize0AkwZzS2mV3WBhL1FA2UfhBFBFAbblZiY2j9EUKjMONsQMCSOgAC1SkePsEkCiaQnkS0pHyfVplMQ/6byhVWBo2nefVKOVmb2Xc1lmmLq2cxT9wJ38WDVXDLw96ceNDEPCBlAN8sS81wnkdZbuaapeghjILYdYBqIYEZm4rpetBBB5XAiprKo446qmjxJhHMkI/rQmwugRs+Lk0eBHraN0rPotZRHpDVYKPSUHWer7Hw0WgDJ3h5T5P4nj5vE630Pbv4fm2uocm209HqVoXv7odl4uEhNcQtYgE4DMmaMbnr7lObe/XtPZ0C02I7jtwTJBoIe4Lru7oW5gPNOGoB+YlMW76MpzHxhKbF+ESqKzyt+aaYOMw2WpYJxRT2GpOVKWdDOXtSCsAT12bCH0UYYD62Fdei3YYRH5hlDkICZnNMwxqbqhVsId/B8fLxXdyTec46sLH51ja7QA0XgLnrb/xTUVCbvn7EvDGYR/f13aRvBHOMgWZhSjOFB/m/voPgFQ3toeP9TFg9kRy4FP4xs5Or0CR8a6QLXGPjXhTpFJjDJg0w+Sg2qsWTbEaJC63AJLCBZy20TAQWaBUbw6ax4YwF/xTThHnI7+Vf2lx8sGio7HVAZmaFDyNN4cnumvxaPgxt6Dt6zfdjtq7EB8VEinM6zQO/iG8d5hpSAd+ML27cuLZ8LqYxsAioEdQ3Dwq+mNeMYVRyPlpfAhlzGDuHJvNZIAVqYxnVDNrcKAYgtDcmk2uac4E+BP2U9jMwc2C2H8r47xQEkDIQ5dUOYyWp+17+zZyrvwaARApFkERwBei0oqQxWQPez6QEElbA6173urLxVaqEAFPd33DdUf5HnL4V15BmqJt3xsOvFHDRYYD2GdZpgV+qUkXCfhIx1jCXaXhAA3za2P3QA0XO5RsFiZjdHmz8XfOlKZkgHC3ICvFZ88f64NMbP3eAae5hlbzY5lVaVWAyr+TlmGm0TpPQPCu1qqDpXIuZ0/Z4ABFjwR2b3udpUP8HLNrAPWkq5qGNRMPbbPxAEU9CC8S4wzS12ZiVwNI21eKBAug+M0pEgm1yG5mWXCsJbe0haF6i1MvcWU+pEt+HhvXQahIPN/ML1NaPKWwNfM4DMO7TZm7Wai5W475jA5MvxrdiXg2LXJl0qZBRpk/XX44pxRcaBLTmyHJ8/BjjteAx/q7HkNfbcAaAjlaM3yvND3+U2TvLaGuf1mdsYNbNv2Hm1Gp9eekDT1rmJn+K9hN0WssxNX13VsIwC8FcMv8In+6OJr6f9Yjfd7TvN8vvMzYwZzmY+rWZNIOmKhOJyYR4IJ83L9zWwTkZNMUFQ5p6zNIUTOFFijiu1h7q833mBpgAhxPJ9BGiF/IXNAkfUoQvfJlIgQi/r0ZEt88LnGPv5wzMFJiS2fWAiLQC0Mm30Ygc/ll0K+/nUuSocwb+/wx0Bkyd4QRfgA4ABWP4F4MtIb0uOJSSMxAzIE0jyj3I7V3kGRoLmML2ks0AR9OJtvGNot5ukScyv3vOQJczMBYwu7xxXitnIGegeQY2AGZOVM5AzsB8zcCd5ms4OZqcgZwBM/D/AEFWrSvGdVs1AAAAAElFTkSuQmCC"/>
          <p:cNvSpPr>
            <a:spLocks noChangeAspect="1" noChangeArrowheads="1"/>
          </p:cNvSpPr>
          <p:nvPr/>
        </p:nvSpPr>
        <p:spPr bwMode="auto">
          <a:xfrm>
            <a:off x="155575" y="-1355725"/>
            <a:ext cx="216217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9" name="Picture 17" descr="Поза Ромберга – оценка результатов, что значат пошатывания и тремор, как  использовать позу для тренировки?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764" y="1511573"/>
            <a:ext cx="5511236" cy="417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Подготовка дошкольников к выполнению нормативов ГТО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145" y="170190"/>
            <a:ext cx="3959181" cy="268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578" y="3263682"/>
            <a:ext cx="4024313" cy="3029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5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РГПУ им. А. И. Герцена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599</Words>
  <Application>Microsoft Office PowerPoint</Application>
  <PresentationFormat>Широкоэкранный</PresentationFormat>
  <Paragraphs>178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РГПУ им. А. И. Герцена</vt:lpstr>
      <vt:lpstr>«Развитие координационных способностей детей старшего дошкольного возраста по средством фитбол-гимнастики»</vt:lpstr>
      <vt:lpstr>Актуальность исследования</vt:lpstr>
      <vt:lpstr>Презентация PowerPoint</vt:lpstr>
      <vt:lpstr>Презентация PowerPoint</vt:lpstr>
      <vt:lpstr>Методы исследования</vt:lpstr>
      <vt:lpstr>Организация эксперимента</vt:lpstr>
      <vt:lpstr>Содержание методики</vt:lpstr>
      <vt:lpstr>Содержание занятий</vt:lpstr>
      <vt:lpstr>Тесты</vt:lpstr>
      <vt:lpstr>Результаты тестирования</vt:lpstr>
      <vt:lpstr>Презентация PowerPoint</vt:lpstr>
      <vt:lpstr>Презентация PowerPoint</vt:lpstr>
      <vt:lpstr>Презентация PowerPoint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Меркулова</dc:creator>
  <cp:lastModifiedBy>Пользователь Windows</cp:lastModifiedBy>
  <cp:revision>52</cp:revision>
  <dcterms:created xsi:type="dcterms:W3CDTF">2020-03-16T11:23:20Z</dcterms:created>
  <dcterms:modified xsi:type="dcterms:W3CDTF">2022-06-07T10:05:38Z</dcterms:modified>
</cp:coreProperties>
</file>