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</p:sldMasterIdLst>
  <p:notesMasterIdLst>
    <p:notesMasterId r:id="rId15"/>
  </p:notesMasterIdLst>
  <p:sldIdLst>
    <p:sldId id="264" r:id="rId3"/>
    <p:sldId id="272" r:id="rId4"/>
    <p:sldId id="270" r:id="rId5"/>
    <p:sldId id="271" r:id="rId6"/>
    <p:sldId id="257" r:id="rId7"/>
    <p:sldId id="280" r:id="rId8"/>
    <p:sldId id="274" r:id="rId9"/>
    <p:sldId id="258" r:id="rId10"/>
    <p:sldId id="275" r:id="rId11"/>
    <p:sldId id="276" r:id="rId12"/>
    <p:sldId id="277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A070D-7BA5-4624-A397-55FAA6417DB7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BE8F3-0518-45D2-856F-AFD6E530F7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8503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E8F3-0518-45D2-856F-AFD6E530F79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7A23-8C48-4EFC-AF74-E5AC6A22F67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AFE-AC5E-4054-9CD1-D5291F5FD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7A23-8C48-4EFC-AF74-E5AC6A22F67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AFE-AC5E-4054-9CD1-D5291F5FD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7A23-8C48-4EFC-AF74-E5AC6A22F67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AFE-AC5E-4054-9CD1-D5291F5FD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31.10.2022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952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31.10.2022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4353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31.10.2022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0932468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31.10.2022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0536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31.10.2022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6511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31.10.2022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841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31.10.2022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76867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31.10.2022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2092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7A23-8C48-4EFC-AF74-E5AC6A22F67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AFE-AC5E-4054-9CD1-D5291F5FD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31.10.2022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18985277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31.10.2022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3388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31.10.2022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5417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7A23-8C48-4EFC-AF74-E5AC6A22F67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AFE-AC5E-4054-9CD1-D5291F5FD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7A23-8C48-4EFC-AF74-E5AC6A22F67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AFE-AC5E-4054-9CD1-D5291F5FD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7A23-8C48-4EFC-AF74-E5AC6A22F67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AFE-AC5E-4054-9CD1-D5291F5FD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7A23-8C48-4EFC-AF74-E5AC6A22F67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AFE-AC5E-4054-9CD1-D5291F5FD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7A23-8C48-4EFC-AF74-E5AC6A22F67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AFE-AC5E-4054-9CD1-D5291F5FD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7A23-8C48-4EFC-AF74-E5AC6A22F67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AFE-AC5E-4054-9CD1-D5291F5FD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7A23-8C48-4EFC-AF74-E5AC6A22F67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AFE-AC5E-4054-9CD1-D5291F5FD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57A23-8C48-4EFC-AF74-E5AC6A22F67C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4FAFE-AC5E-4054-9CD1-D5291F5FD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31.10.2022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7FD13B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FD13B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9740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85852" y="214290"/>
            <a:ext cx="6357982" cy="3143272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buClrTx/>
              <a:buSzTx/>
              <a:defRPr/>
            </a:pPr>
            <a:r>
              <a:rPr lang="ru-RU" sz="5400" b="1" dirty="0">
                <a:ln/>
                <a:solidFill>
                  <a:srgbClr val="002060"/>
                </a:solidFill>
                <a:latin typeface="Times New Roman"/>
              </a:rPr>
              <a:t>Обучение грамоте </a:t>
            </a:r>
          </a:p>
          <a:p>
            <a:pPr lvl="0" algn="ctr">
              <a:spcBef>
                <a:spcPts val="0"/>
              </a:spcBef>
              <a:buClrTx/>
              <a:buSzTx/>
              <a:defRPr/>
            </a:pPr>
            <a:r>
              <a:rPr lang="ru-RU" sz="3200" b="1" dirty="0">
                <a:solidFill>
                  <a:srgbClr val="003300"/>
                </a:solidFill>
                <a:latin typeface="Times New Roman"/>
              </a:rPr>
              <a:t>Тема: </a:t>
            </a:r>
            <a:r>
              <a:rPr lang="ru-RU" sz="3200" b="1" dirty="0" smtClean="0">
                <a:solidFill>
                  <a:srgbClr val="003300"/>
                </a:solidFill>
                <a:latin typeface="Times New Roman"/>
              </a:rPr>
              <a:t>«</a:t>
            </a:r>
            <a:r>
              <a:rPr lang="ru-RU" sz="3200" b="1" smtClean="0">
                <a:solidFill>
                  <a:srgbClr val="003300"/>
                </a:solidFill>
                <a:latin typeface="Times New Roman"/>
              </a:rPr>
              <a:t>Понятие слог»</a:t>
            </a:r>
            <a:endParaRPr lang="ru-RU" sz="3200" b="1" dirty="0">
              <a:ln/>
              <a:solidFill>
                <a:srgbClr val="002060"/>
              </a:solidFill>
              <a:latin typeface="Times New Roman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УМК «Начальная школа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XXI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века»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класс</a:t>
            </a:r>
            <a:r>
              <a:rPr lang="ru-RU" sz="2800" b="1" dirty="0" smtClean="0">
                <a:solidFill>
                  <a:schemeClr val="tx1"/>
                </a:solidFill>
              </a:rPr>
              <a:t/>
            </a:r>
            <a:br>
              <a:rPr lang="ru-RU" sz="2800" b="1" dirty="0" smtClean="0">
                <a:solidFill>
                  <a:schemeClr val="tx1"/>
                </a:solidFill>
              </a:rPr>
            </a:b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500438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5301208"/>
            <a:ext cx="30330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ГБОУ СОШ №549</a:t>
            </a:r>
          </a:p>
          <a:p>
            <a:r>
              <a:rPr lang="ru-RU" dirty="0" smtClean="0"/>
              <a:t>Г.Санкт –Петербург</a:t>
            </a:r>
          </a:p>
          <a:p>
            <a:r>
              <a:rPr lang="ru-RU" dirty="0" smtClean="0"/>
              <a:t>Ефимова Ирина Алексеевна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6073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843126" y="1"/>
            <a:ext cx="4971332" cy="68515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91000" y="6176964"/>
            <a:ext cx="2449286" cy="68103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469264" y="4924571"/>
            <a:ext cx="490576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 Найти гласные звуки в слове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91646" y="5248950"/>
            <a:ext cx="55267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Посчитать гласные звуки в слове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82484" y="5534029"/>
            <a:ext cx="4941773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Разделить слова на слоги – </a:t>
            </a:r>
          </a:p>
          <a:p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сколько в слове гласных, столько и слогов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16446" y="6209302"/>
            <a:ext cx="457200" cy="5576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89798" y="5589096"/>
            <a:ext cx="25453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Дуга 11"/>
          <p:cNvSpPr/>
          <p:nvPr/>
        </p:nvSpPr>
        <p:spPr>
          <a:xfrm rot="8227434">
            <a:off x="2459795" y="4755680"/>
            <a:ext cx="1698924" cy="2103223"/>
          </a:xfrm>
          <a:prstGeom prst="arc">
            <a:avLst>
              <a:gd name="adj1" fmla="val 16670382"/>
              <a:gd name="adj2" fmla="val 21030280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803242" y="2384949"/>
            <a:ext cx="506015" cy="5576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062028" y="2445235"/>
            <a:ext cx="506015" cy="5576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316447" y="4327254"/>
            <a:ext cx="506015" cy="5576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232227" y="4327254"/>
            <a:ext cx="506015" cy="5576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30618" y="4380112"/>
            <a:ext cx="506015" cy="5576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922147" y="4387056"/>
            <a:ext cx="506015" cy="5576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033603" y="2340617"/>
            <a:ext cx="25453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039746" y="4208405"/>
            <a:ext cx="25453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256634" y="6235426"/>
            <a:ext cx="457200" cy="5576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 rot="8227434">
            <a:off x="1648983" y="4644407"/>
            <a:ext cx="1771405" cy="2173148"/>
          </a:xfrm>
          <a:prstGeom prst="arc">
            <a:avLst>
              <a:gd name="adj1" fmla="val 17736724"/>
              <a:gd name="adj2" fmla="val 19889147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8611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 animBg="1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28650" y="240431"/>
            <a:ext cx="7886700" cy="3603915"/>
          </a:xfrm>
          <a:prstGeom prst="rect">
            <a:avLst/>
          </a:prstGeom>
        </p:spPr>
      </p:pic>
      <p:sp>
        <p:nvSpPr>
          <p:cNvPr id="5" name="Дуга 4"/>
          <p:cNvSpPr/>
          <p:nvPr/>
        </p:nvSpPr>
        <p:spPr>
          <a:xfrm rot="8227434">
            <a:off x="1045193" y="-338393"/>
            <a:ext cx="1559933" cy="1931156"/>
          </a:xfrm>
          <a:prstGeom prst="arc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 rot="8227434">
            <a:off x="3306028" y="-519098"/>
            <a:ext cx="1559933" cy="1931156"/>
          </a:xfrm>
          <a:prstGeom prst="arc">
            <a:avLst>
              <a:gd name="adj1" fmla="val 17184229"/>
              <a:gd name="adj2" fmla="val 20695152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8227434">
            <a:off x="4040814" y="-488364"/>
            <a:ext cx="1559933" cy="1931156"/>
          </a:xfrm>
          <a:prstGeom prst="arc">
            <a:avLst>
              <a:gd name="adj1" fmla="val 17184229"/>
              <a:gd name="adj2" fmla="val 20695152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8227434">
            <a:off x="6040216" y="-412384"/>
            <a:ext cx="1559933" cy="1931156"/>
          </a:xfrm>
          <a:prstGeom prst="arc">
            <a:avLst>
              <a:gd name="adj1" fmla="val 17184229"/>
              <a:gd name="adj2" fmla="val 20695152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 rot="8227434">
            <a:off x="6907184" y="-277447"/>
            <a:ext cx="1559933" cy="1931156"/>
          </a:xfrm>
          <a:prstGeom prst="arc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8227434">
            <a:off x="777238" y="2105259"/>
            <a:ext cx="1559933" cy="1931156"/>
          </a:xfrm>
          <a:prstGeom prst="arc">
            <a:avLst>
              <a:gd name="adj1" fmla="val 17088127"/>
              <a:gd name="adj2" fmla="val 20982706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8227434">
            <a:off x="785964" y="2569188"/>
            <a:ext cx="1559933" cy="1931156"/>
          </a:xfrm>
          <a:prstGeom prst="arc">
            <a:avLst>
              <a:gd name="adj1" fmla="val 17088127"/>
              <a:gd name="adj2" fmla="val 20982706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rot="8227434">
            <a:off x="1688537" y="2611247"/>
            <a:ext cx="1559933" cy="1931156"/>
          </a:xfrm>
          <a:prstGeom prst="arc">
            <a:avLst>
              <a:gd name="adj1" fmla="val 17088127"/>
              <a:gd name="adj2" fmla="val 20982706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8227434">
            <a:off x="799121" y="3080003"/>
            <a:ext cx="1559933" cy="1931156"/>
          </a:xfrm>
          <a:prstGeom prst="arc">
            <a:avLst>
              <a:gd name="adj1" fmla="val 17088127"/>
              <a:gd name="adj2" fmla="val 20982706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8227434">
            <a:off x="1707381" y="3116771"/>
            <a:ext cx="1559933" cy="1931156"/>
          </a:xfrm>
          <a:prstGeom prst="arc">
            <a:avLst>
              <a:gd name="adj1" fmla="val 17088127"/>
              <a:gd name="adj2" fmla="val 20982706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rot="8227434">
            <a:off x="2652925" y="3159591"/>
            <a:ext cx="1559933" cy="1931156"/>
          </a:xfrm>
          <a:prstGeom prst="arc">
            <a:avLst>
              <a:gd name="adj1" fmla="val 17088127"/>
              <a:gd name="adj2" fmla="val 20982706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8227434">
            <a:off x="1102322" y="523646"/>
            <a:ext cx="1559933" cy="1931156"/>
          </a:xfrm>
          <a:prstGeom prst="arc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8227434">
            <a:off x="3303095" y="472232"/>
            <a:ext cx="1559933" cy="1931156"/>
          </a:xfrm>
          <a:prstGeom prst="arc">
            <a:avLst>
              <a:gd name="adj1" fmla="val 17184229"/>
              <a:gd name="adj2" fmla="val 20695152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8227434">
            <a:off x="4037120" y="472232"/>
            <a:ext cx="1559933" cy="1931156"/>
          </a:xfrm>
          <a:prstGeom prst="arc">
            <a:avLst>
              <a:gd name="adj1" fmla="val 17184229"/>
              <a:gd name="adj2" fmla="val 20695152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 rot="8227434">
            <a:off x="6101148" y="577081"/>
            <a:ext cx="1559933" cy="1931156"/>
          </a:xfrm>
          <a:prstGeom prst="arc">
            <a:avLst>
              <a:gd name="adj1" fmla="val 17184229"/>
              <a:gd name="adj2" fmla="val 20695152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8227434">
            <a:off x="7005759" y="681930"/>
            <a:ext cx="1559933" cy="1931156"/>
          </a:xfrm>
          <a:prstGeom prst="arc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 rot="8227434">
            <a:off x="1031796" y="1531033"/>
            <a:ext cx="1559933" cy="1931156"/>
          </a:xfrm>
          <a:prstGeom prst="arc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 rot="8227434">
            <a:off x="3286335" y="1510893"/>
            <a:ext cx="1559933" cy="1931156"/>
          </a:xfrm>
          <a:prstGeom prst="arc">
            <a:avLst>
              <a:gd name="adj1" fmla="val 17184229"/>
              <a:gd name="adj2" fmla="val 20695152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/>
          <p:cNvSpPr/>
          <p:nvPr/>
        </p:nvSpPr>
        <p:spPr>
          <a:xfrm rot="8227434">
            <a:off x="4070961" y="1470634"/>
            <a:ext cx="1559933" cy="1931156"/>
          </a:xfrm>
          <a:prstGeom prst="arc">
            <a:avLst>
              <a:gd name="adj1" fmla="val 17184229"/>
              <a:gd name="adj2" fmla="val 20695152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/>
          <p:nvPr/>
        </p:nvSpPr>
        <p:spPr>
          <a:xfrm rot="8227434">
            <a:off x="5974125" y="1558540"/>
            <a:ext cx="1559933" cy="1931156"/>
          </a:xfrm>
          <a:prstGeom prst="arc">
            <a:avLst>
              <a:gd name="adj1" fmla="val 17184229"/>
              <a:gd name="adj2" fmla="val 20695152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/>
          <p:cNvSpPr/>
          <p:nvPr/>
        </p:nvSpPr>
        <p:spPr>
          <a:xfrm rot="8227434">
            <a:off x="6888083" y="1693477"/>
            <a:ext cx="1559933" cy="1931156"/>
          </a:xfrm>
          <a:prstGeom prst="arc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93951" y="5413899"/>
            <a:ext cx="7172363" cy="13979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00758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39486" y="-6782"/>
            <a:ext cx="5508171" cy="68647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832798" y="1825626"/>
            <a:ext cx="3311203" cy="39844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4019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cu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196752"/>
            <a:ext cx="8589212" cy="48314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404664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/>
              <a:t>Шай-бу</a:t>
            </a:r>
            <a:r>
              <a:rPr lang="ru-RU" sz="3600" b="1" dirty="0" smtClean="0"/>
              <a:t>!</a:t>
            </a:r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/>
          <p:nvPr/>
        </p:nvPicPr>
        <p:blipFill>
          <a:blip r:embed="rId2" cstate="screen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/>
          <p:nvPr/>
        </p:nvPicPr>
        <p:blipFill>
          <a:blip r:embed="rId2" cstate="screen"/>
          <a:srcRect/>
          <a:stretch/>
        </p:blipFill>
        <p:spPr>
          <a:xfrm>
            <a:off x="-285784" y="0"/>
            <a:ext cx="9429784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.jpg"/>
          <p:cNvPicPr>
            <a:picLocks noChangeAspect="1"/>
          </p:cNvPicPr>
          <p:nvPr/>
        </p:nvPicPr>
        <p:blipFill>
          <a:blip r:embed="rId3" cstate="screen">
            <a:lum contrast="10000"/>
          </a:blip>
          <a:stretch>
            <a:fillRect/>
          </a:stretch>
        </p:blipFill>
        <p:spPr>
          <a:xfrm>
            <a:off x="785786" y="3357562"/>
            <a:ext cx="2571768" cy="1928827"/>
          </a:xfrm>
          <a:prstGeom prst="rect">
            <a:avLst/>
          </a:prstGeom>
          <a:ln w="38100">
            <a:solidFill>
              <a:schemeClr val="tx2">
                <a:lumMod val="75000"/>
              </a:schemeClr>
            </a:solidFill>
          </a:ln>
        </p:spPr>
      </p:pic>
      <p:pic>
        <p:nvPicPr>
          <p:cNvPr id="4" name="Рисунок 3" descr="пёс.jpg"/>
          <p:cNvPicPr>
            <a:picLocks noChangeAspect="1"/>
          </p:cNvPicPr>
          <p:nvPr/>
        </p:nvPicPr>
        <p:blipFill>
          <a:blip r:embed="rId4" cstate="screen">
            <a:lum contrast="10000"/>
          </a:blip>
          <a:stretch>
            <a:fillRect/>
          </a:stretch>
        </p:blipFill>
        <p:spPr>
          <a:xfrm>
            <a:off x="5429256" y="1071546"/>
            <a:ext cx="3214710" cy="2812852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928926" y="2500306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2500306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ммммм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2500306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2500306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357422" y="2500306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357554" y="5572140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5572140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214546" y="5572140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43042" y="5572140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071538" y="5572140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5572140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572396" y="4214818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000892" y="4214818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429388" y="4214818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928926" y="2500306"/>
            <a:ext cx="571504" cy="500066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071538" y="5572140"/>
            <a:ext cx="571504" cy="500066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214546" y="5572140"/>
            <a:ext cx="571504" cy="500066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357554" y="5572140"/>
            <a:ext cx="571504" cy="500066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000892" y="4214818"/>
            <a:ext cx="571504" cy="500066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 descr="ч.jpg"/>
          <p:cNvPicPr>
            <a:picLocks noChangeAspect="1"/>
          </p:cNvPicPr>
          <p:nvPr/>
        </p:nvPicPr>
        <p:blipFill>
          <a:blip r:embed="rId5" cstate="screen">
            <a:lum contrast="10000"/>
          </a:blip>
          <a:stretch>
            <a:fillRect/>
          </a:stretch>
        </p:blipFill>
        <p:spPr>
          <a:xfrm>
            <a:off x="428596" y="142852"/>
            <a:ext cx="3214710" cy="2069834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</p:pic>
      <p:sp>
        <p:nvSpPr>
          <p:cNvPr id="26" name="Прямоугольник 25"/>
          <p:cNvSpPr/>
          <p:nvPr/>
        </p:nvSpPr>
        <p:spPr>
          <a:xfrm>
            <a:off x="642910" y="2500306"/>
            <a:ext cx="571504" cy="50006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785918" y="2500306"/>
            <a:ext cx="571504" cy="50006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357422" y="2500306"/>
            <a:ext cx="571504" cy="50006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429388" y="4214818"/>
            <a:ext cx="571504" cy="50006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572396" y="4214818"/>
            <a:ext cx="571504" cy="50006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00034" y="5572140"/>
            <a:ext cx="571504" cy="50006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643042" y="5572140"/>
            <a:ext cx="571504" cy="50006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786050" y="5572140"/>
            <a:ext cx="571504" cy="50006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5400000">
            <a:off x="1857356" y="2786058"/>
            <a:ext cx="1000132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1143770" y="5857098"/>
            <a:ext cx="1000132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2286778" y="5857098"/>
            <a:ext cx="1000132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214414" y="2500306"/>
            <a:ext cx="571504" cy="500066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16549"/>
            <a:ext cx="9144000" cy="5422789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101009" y="1630017"/>
            <a:ext cx="551025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слоги посчитать,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Надо гласные узнать.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каждой гласной связан слог.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и весь о них урок.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AutoShape 2" descr="Картинки по запросу мальчик мультяшка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69261136_09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0630" y="1835929"/>
            <a:ext cx="2074274" cy="4414154"/>
          </a:xfrm>
          <a:prstGeom prst="rect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>
            <a:off x="2528513" y="1304014"/>
            <a:ext cx="6265629" cy="2894276"/>
          </a:xfrm>
          <a:prstGeom prst="wedgeEllipseCallout">
            <a:avLst>
              <a:gd name="adj1" fmla="val -66327"/>
              <a:gd name="adj2" fmla="val 6042"/>
            </a:avLst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1"/>
            <a:ext cx="9066101" cy="6015975"/>
          </a:xfrm>
          <a:prstGeom prst="rect">
            <a:avLst/>
          </a:prstGeom>
        </p:spPr>
      </p:pic>
      <p:sp>
        <p:nvSpPr>
          <p:cNvPr id="5" name="Дуга 4"/>
          <p:cNvSpPr/>
          <p:nvPr/>
        </p:nvSpPr>
        <p:spPr>
          <a:xfrm rot="8227434">
            <a:off x="5467939" y="4209095"/>
            <a:ext cx="1559933" cy="1931156"/>
          </a:xfrm>
          <a:prstGeom prst="arc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 rot="8227434">
            <a:off x="6532265" y="4209095"/>
            <a:ext cx="1559933" cy="1931156"/>
          </a:xfrm>
          <a:prstGeom prst="arc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8227434">
            <a:off x="7596592" y="4200274"/>
            <a:ext cx="1559933" cy="1931156"/>
          </a:xfrm>
          <a:prstGeom prst="arc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65938" y="4405233"/>
            <a:ext cx="5148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46354" y="4429920"/>
            <a:ext cx="5148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311455" y="4418850"/>
            <a:ext cx="5148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1044" y="1627282"/>
            <a:ext cx="3052593" cy="47880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158098" y="4496411"/>
            <a:ext cx="5148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08589" y="4496411"/>
            <a:ext cx="5148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Дуга 13"/>
          <p:cNvSpPr/>
          <p:nvPr/>
        </p:nvSpPr>
        <p:spPr>
          <a:xfrm rot="8227434">
            <a:off x="1338458" y="3343659"/>
            <a:ext cx="2349671" cy="2919819"/>
          </a:xfrm>
          <a:prstGeom prst="arc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rot="8227434">
            <a:off x="3081318" y="4166556"/>
            <a:ext cx="1559933" cy="1931156"/>
          </a:xfrm>
          <a:prstGeom prst="arc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355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  <p:bldP spid="11" grpId="0" animBg="1"/>
      <p:bldP spid="12" grpId="0"/>
      <p:bldP spid="13" grpId="0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.jpg"/>
          <p:cNvPicPr>
            <a:picLocks noChangeAspect="1"/>
          </p:cNvPicPr>
          <p:nvPr/>
        </p:nvPicPr>
        <p:blipFill>
          <a:blip r:embed="rId2" cstate="screen">
            <a:lum contrast="10000"/>
          </a:blip>
          <a:stretch>
            <a:fillRect/>
          </a:stretch>
        </p:blipFill>
        <p:spPr>
          <a:xfrm>
            <a:off x="285720" y="142852"/>
            <a:ext cx="3810026" cy="2143140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pic>
        <p:nvPicPr>
          <p:cNvPr id="3" name="Рисунок 2" descr="л.jpg"/>
          <p:cNvPicPr>
            <a:picLocks noChangeAspect="1"/>
          </p:cNvPicPr>
          <p:nvPr/>
        </p:nvPicPr>
        <p:blipFill>
          <a:blip r:embed="rId3" cstate="screen">
            <a:lum contrast="10000"/>
          </a:blip>
          <a:stretch>
            <a:fillRect/>
          </a:stretch>
        </p:blipFill>
        <p:spPr>
          <a:xfrm>
            <a:off x="571472" y="3643314"/>
            <a:ext cx="2428892" cy="1910472"/>
          </a:xfrm>
          <a:prstGeom prst="rect">
            <a:avLst/>
          </a:prstGeom>
          <a:ln w="38100">
            <a:solidFill>
              <a:schemeClr val="bg1">
                <a:lumMod val="65000"/>
              </a:schemeClr>
            </a:solidFill>
          </a:ln>
        </p:spPr>
      </p:pic>
      <p:pic>
        <p:nvPicPr>
          <p:cNvPr id="4" name="Рисунок 3" descr="г.JPG"/>
          <p:cNvPicPr>
            <a:picLocks noChangeAspect="1"/>
          </p:cNvPicPr>
          <p:nvPr/>
        </p:nvPicPr>
        <p:blipFill>
          <a:blip r:embed="rId4" cstate="screen">
            <a:lum contrast="10000"/>
          </a:blip>
          <a:stretch>
            <a:fillRect/>
          </a:stretch>
        </p:blipFill>
        <p:spPr>
          <a:xfrm>
            <a:off x="5715008" y="285728"/>
            <a:ext cx="2939353" cy="3214710"/>
          </a:xfrm>
          <a:prstGeom prst="rect">
            <a:avLst/>
          </a:prstGeom>
          <a:ln w="38100">
            <a:solidFill>
              <a:schemeClr val="bg2">
                <a:lumMod val="2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2786058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786058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2786058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2786058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00232" y="2786058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71736" y="2786058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143240" y="2786058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714744" y="2786058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86248" y="2786058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643306" y="5786454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071802" y="5786454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500298" y="5786454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928794" y="5786454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357290" y="5786454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5786454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14282" y="5786454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572396" y="3786190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000892" y="3786190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429388" y="3786190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286248" y="2786058"/>
            <a:ext cx="571504" cy="500066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000232" y="2786058"/>
            <a:ext cx="571504" cy="500066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857224" y="2786058"/>
            <a:ext cx="571504" cy="500066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143240" y="2786058"/>
            <a:ext cx="571504" cy="500066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00892" y="3786190"/>
            <a:ext cx="571504" cy="500066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928794" y="5786454"/>
            <a:ext cx="571504" cy="500066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85786" y="5786454"/>
            <a:ext cx="571504" cy="500066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643306" y="5786454"/>
            <a:ext cx="571504" cy="500066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85720" y="2786058"/>
            <a:ext cx="571504" cy="50006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857752" y="2786058"/>
            <a:ext cx="571504" cy="50006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428728" y="2786058"/>
            <a:ext cx="571504" cy="50006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571736" y="2786058"/>
            <a:ext cx="571504" cy="50006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714744" y="2786058"/>
            <a:ext cx="571504" cy="50006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429388" y="3786190"/>
            <a:ext cx="571504" cy="50006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572396" y="3786190"/>
            <a:ext cx="571504" cy="50006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1357290" y="5786454"/>
            <a:ext cx="571504" cy="50006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214282" y="5786454"/>
            <a:ext cx="571504" cy="50006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500298" y="5786454"/>
            <a:ext cx="571504" cy="50006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071802" y="5786454"/>
            <a:ext cx="571504" cy="50006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rot="5400000">
            <a:off x="1000894" y="2999578"/>
            <a:ext cx="857256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2143902" y="2999578"/>
            <a:ext cx="857256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3286910" y="2999578"/>
            <a:ext cx="857256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929456" y="6071412"/>
            <a:ext cx="857256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2643968" y="6071412"/>
            <a:ext cx="857256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7" grpId="1" animBg="1"/>
      <p:bldP spid="28" grpId="0" animBg="1"/>
      <p:bldP spid="29" grpId="0" animBg="1"/>
      <p:bldP spid="30" grpId="0" animBg="1"/>
      <p:bldP spid="31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5286" y="120691"/>
            <a:ext cx="9020976" cy="574308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74997" y="4177097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Дуга 5"/>
          <p:cNvSpPr/>
          <p:nvPr/>
        </p:nvSpPr>
        <p:spPr>
          <a:xfrm rot="8227434">
            <a:off x="516411" y="3101906"/>
            <a:ext cx="2349671" cy="2919819"/>
          </a:xfrm>
          <a:prstGeom prst="arc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337000" y="4177097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95028" y="4177094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64931" y="4177093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927850" y="4177092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Дуга 10"/>
          <p:cNvSpPr/>
          <p:nvPr/>
        </p:nvSpPr>
        <p:spPr>
          <a:xfrm rot="8227434">
            <a:off x="3581566" y="3899860"/>
            <a:ext cx="1559933" cy="1931156"/>
          </a:xfrm>
          <a:prstGeom prst="arc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rot="8227434">
            <a:off x="4739162" y="3887577"/>
            <a:ext cx="1559933" cy="1931156"/>
          </a:xfrm>
          <a:prstGeom prst="arc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8227434">
            <a:off x="5931408" y="3875295"/>
            <a:ext cx="1559933" cy="1931156"/>
          </a:xfrm>
          <a:prstGeom prst="arc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rot="8227434">
            <a:off x="7058175" y="3048155"/>
            <a:ext cx="2349671" cy="2919819"/>
          </a:xfrm>
          <a:prstGeom prst="arc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5398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5" grpId="0" animBg="1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99</Words>
  <Application>Microsoft Office PowerPoint</Application>
  <PresentationFormat>Экран (4:3)</PresentationFormat>
  <Paragraphs>35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Ирина</cp:lastModifiedBy>
  <cp:revision>30</cp:revision>
  <dcterms:created xsi:type="dcterms:W3CDTF">2013-11-12T18:25:39Z</dcterms:created>
  <dcterms:modified xsi:type="dcterms:W3CDTF">2022-10-31T19:04:47Z</dcterms:modified>
</cp:coreProperties>
</file>