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8" r:id="rId4"/>
    <p:sldId id="263" r:id="rId5"/>
    <p:sldId id="259" r:id="rId6"/>
    <p:sldId id="267" r:id="rId7"/>
    <p:sldId id="270" r:id="rId8"/>
    <p:sldId id="262" r:id="rId9"/>
    <p:sldId id="264" r:id="rId10"/>
    <p:sldId id="269" r:id="rId11"/>
    <p:sldId id="272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66FF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8F6BB-3D94-4B3B-A98E-691A28E205C0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585F683-EA96-44C7-AC1F-3F826D4E6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8F6BB-3D94-4B3B-A98E-691A28E205C0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5F683-EA96-44C7-AC1F-3F826D4E6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8F6BB-3D94-4B3B-A98E-691A28E205C0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5F683-EA96-44C7-AC1F-3F826D4E6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8F6BB-3D94-4B3B-A98E-691A28E205C0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585F683-EA96-44C7-AC1F-3F826D4E6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8F6BB-3D94-4B3B-A98E-691A28E205C0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5F683-EA96-44C7-AC1F-3F826D4E616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8F6BB-3D94-4B3B-A98E-691A28E205C0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5F683-EA96-44C7-AC1F-3F826D4E6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8F6BB-3D94-4B3B-A98E-691A28E205C0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585F683-EA96-44C7-AC1F-3F826D4E616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8F6BB-3D94-4B3B-A98E-691A28E205C0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5F683-EA96-44C7-AC1F-3F826D4E6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8F6BB-3D94-4B3B-A98E-691A28E205C0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5F683-EA96-44C7-AC1F-3F826D4E6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8F6BB-3D94-4B3B-A98E-691A28E205C0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5F683-EA96-44C7-AC1F-3F826D4E6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8F6BB-3D94-4B3B-A98E-691A28E205C0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5F683-EA96-44C7-AC1F-3F826D4E616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CB8F6BB-3D94-4B3B-A98E-691A28E205C0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585F683-EA96-44C7-AC1F-3F826D4E616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4249" y="44446"/>
            <a:ext cx="7776864" cy="3046988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0" i="0" u="none" strike="noStrike" kern="0" cap="none" spc="0" normalizeH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</a:rPr>
              <a:t>ВРЕМЕНА ГОДА</a:t>
            </a:r>
            <a:endParaRPr kumimoji="0" lang="ru-RU" sz="9600" b="0" i="0" u="none" strike="noStrike" kern="0" cap="none" spc="0" normalizeH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://www.vector-eps.com/wp-content/uploads/2009/02/four-seasons-vector-desig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646637"/>
            <a:ext cx="4824536" cy="462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7879331"/>
              </p:ext>
            </p:extLst>
          </p:nvPr>
        </p:nvGraphicFramePr>
        <p:xfrm>
          <a:off x="11093450" y="3792538"/>
          <a:ext cx="2093913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Объект упаковщика для оболочки" showAsIcon="1" r:id="rId4" imgW="2094120" imgH="488520" progId="Package">
                  <p:embed/>
                </p:oleObj>
              </mc:Choice>
              <mc:Fallback>
                <p:oleObj name="Объект упаковщика для оболочки" showAsIcon="1" r:id="rId4" imgW="2094120" imgH="48852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093450" y="3792538"/>
                        <a:ext cx="2093913" cy="488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7903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fec730c98f391eed3e302541da96e013c3bd107776919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116632"/>
            <a:ext cx="4890120" cy="6326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-1650241" y="3740839"/>
            <a:ext cx="403244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r"/>
            <a:r>
              <a:rPr lang="ru-RU" sz="7200" b="1" cap="all" spc="0" dirty="0" smtClean="0">
                <a:ln/>
                <a:solidFill>
                  <a:srgbClr val="0066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ЛЕТО</a:t>
            </a:r>
            <a:endParaRPr lang="ru-RU" sz="7200" b="1" cap="all" spc="0" dirty="0">
              <a:ln/>
              <a:solidFill>
                <a:srgbClr val="0066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28184" y="3672900"/>
            <a:ext cx="268535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ОСЕНЬ</a:t>
            </a:r>
            <a:endParaRPr lang="ru-RU" sz="6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6565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4664"/>
            <a:ext cx="896448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Определи</a:t>
            </a:r>
            <a:r>
              <a:rPr lang="ru-RU" sz="32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32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бывает осенью. 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Запиши.</a:t>
            </a:r>
          </a:p>
          <a:p>
            <a:pPr algn="ctr"/>
            <a:endParaRPr lang="ru-RU" sz="32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Char char="-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загорают, купаются, носят легкую одежду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>
              <a:buFontTx/>
              <a:buChar char="-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ногами шуршат сухие, разноцветные листья.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Char char="-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Набухают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почки, распускаются листья.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Char char="-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Люди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собирают урожай овощей и фруктов.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Char char="-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Дикие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животные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делают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запасы корма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6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2492167"/>
              </p:ext>
            </p:extLst>
          </p:nvPr>
        </p:nvGraphicFramePr>
        <p:xfrm>
          <a:off x="184743" y="620688"/>
          <a:ext cx="8928991" cy="41044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80617"/>
                <a:gridCol w="3524187"/>
                <a:gridCol w="3524187"/>
              </a:tblGrid>
              <a:tr h="6840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ПРИЗНАКИ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ЛЕТОМ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ОСЕНЬЮ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840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Небо (какое?)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840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Солнце (какое?)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840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Ветер (какой?)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840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День (какой?)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840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Ночь (какая?)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051720" y="1340768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</a:lstStyle>
          <a:p>
            <a:r>
              <a:rPr lang="ru-RU" dirty="0"/>
              <a:t>ясное, светлое,  </a:t>
            </a:r>
            <a:r>
              <a:rPr lang="ru-RU" dirty="0" smtClean="0"/>
              <a:t>голубое…</a:t>
            </a:r>
            <a:endParaRPr lang="ru-RU" dirty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580112" y="1340768"/>
            <a:ext cx="3563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</a:lstStyle>
          <a:p>
            <a:r>
              <a:rPr lang="ru-RU" dirty="0"/>
              <a:t>хмурое, серое, </a:t>
            </a:r>
            <a:r>
              <a:rPr lang="ru-RU" dirty="0" smtClean="0"/>
              <a:t>унылое…</a:t>
            </a:r>
            <a:endParaRPr lang="ru-RU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51720" y="1987099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тёплое, лучистое, яркое…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580112" y="1987099"/>
            <a:ext cx="3563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б</a:t>
            </a:r>
            <a:r>
              <a:rPr lang="ru-RU" dirty="0" smtClean="0"/>
              <a:t>ледное, холодное, вялое…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051720" y="270892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</a:t>
            </a:r>
            <a:r>
              <a:rPr lang="ru-RU" dirty="0" smtClean="0"/>
              <a:t>ёплый, ласковый, приятный…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580112" y="270892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х</a:t>
            </a:r>
            <a:r>
              <a:rPr lang="ru-RU" dirty="0" smtClean="0"/>
              <a:t>олодный, злой, неприятный…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051720" y="335699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длинный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580112" y="3356992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короткий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051720" y="414908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короткая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580112" y="414908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длинная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8709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1196752"/>
            <a:ext cx="30963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Ну-ка, кто из вас ответит:</a:t>
            </a:r>
            <a:br>
              <a:rPr lang="ru-RU" dirty="0"/>
            </a:br>
            <a:r>
              <a:rPr lang="ru-RU" dirty="0"/>
              <a:t>Не огонь, а больно жжет,</a:t>
            </a:r>
            <a:br>
              <a:rPr lang="ru-RU" dirty="0"/>
            </a:br>
            <a:r>
              <a:rPr lang="ru-RU" dirty="0"/>
              <a:t>Не фонарь, а ярко светит,</a:t>
            </a:r>
            <a:br>
              <a:rPr lang="ru-RU" dirty="0"/>
            </a:br>
            <a:r>
              <a:rPr lang="ru-RU" dirty="0"/>
              <a:t>И не пекарь, а печет?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s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32656"/>
            <a:ext cx="2928934" cy="29289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803723" y="76470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Сперва блеск,</a:t>
            </a:r>
            <a:br>
              <a:rPr lang="ru-RU" dirty="0"/>
            </a:br>
            <a:r>
              <a:rPr lang="ru-RU" dirty="0"/>
              <a:t>За блеском Треск,</a:t>
            </a:r>
            <a:br>
              <a:rPr lang="ru-RU" dirty="0"/>
            </a:br>
            <a:r>
              <a:rPr lang="ru-RU" dirty="0"/>
              <a:t>За треском -</a:t>
            </a:r>
            <a:br>
              <a:rPr lang="ru-RU" dirty="0"/>
            </a:br>
            <a:r>
              <a:rPr lang="ru-RU" dirty="0"/>
              <a:t>Блеск.</a:t>
            </a:r>
            <a:br>
              <a:rPr lang="ru-RU" dirty="0"/>
            </a:br>
            <a:endParaRPr lang="ru-RU" dirty="0"/>
          </a:p>
        </p:txBody>
      </p:sp>
      <p:pic>
        <p:nvPicPr>
          <p:cNvPr id="1028" name="Picture 4" descr="http://bm.img.com.ua/img/prikol/images/large/1/7/86671_983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093" y="332656"/>
            <a:ext cx="3972667" cy="2645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286000" y="393305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После дождя бывает,</a:t>
            </a:r>
            <a:br>
              <a:rPr lang="ru-RU" dirty="0"/>
            </a:br>
            <a:r>
              <a:rPr lang="ru-RU" dirty="0"/>
              <a:t>полнеба закрывает.</a:t>
            </a:r>
            <a:br>
              <a:rPr lang="ru-RU" dirty="0"/>
            </a:br>
            <a:r>
              <a:rPr lang="ru-RU" dirty="0"/>
              <a:t>Дуга красивая, цветная</a:t>
            </a:r>
            <a:br>
              <a:rPr lang="ru-RU" dirty="0"/>
            </a:br>
            <a:r>
              <a:rPr lang="ru-RU" dirty="0"/>
              <a:t>Появится, затем растает.</a:t>
            </a:r>
            <a:br>
              <a:rPr lang="ru-RU" dirty="0"/>
            </a:br>
            <a:endParaRPr lang="ru-RU" dirty="0"/>
          </a:p>
        </p:txBody>
      </p:sp>
      <p:pic>
        <p:nvPicPr>
          <p:cNvPr id="10" name="Рисунок 9" descr="7051053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63688" y="3573016"/>
            <a:ext cx="3786188" cy="2672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ensf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0570" y="120706"/>
            <a:ext cx="8842859" cy="6548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6388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335845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</a:rPr>
              <a:t>И. Бунин </a:t>
            </a:r>
          </a:p>
          <a:p>
            <a:r>
              <a:rPr lang="ru-RU" b="1" dirty="0" smtClean="0">
                <a:solidFill>
                  <a:prstClr val="black"/>
                </a:solidFill>
              </a:rPr>
              <a:t>Бусинки-росинки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/>
            </a:r>
            <a:br>
              <a:rPr lang="ru-RU" dirty="0" smtClean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>На траве-травинке - </a:t>
            </a:r>
            <a:br>
              <a:rPr lang="ru-RU" dirty="0" smtClean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>Бусинки-росинки,</a:t>
            </a:r>
            <a:br>
              <a:rPr lang="ru-RU" dirty="0" smtClean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>Солнцем озарённые,</a:t>
            </a:r>
            <a:br>
              <a:rPr lang="ru-RU" dirty="0" smtClean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>Красные,</a:t>
            </a:r>
            <a:br>
              <a:rPr lang="ru-RU" dirty="0" smtClean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>Зелёные,</a:t>
            </a:r>
            <a:br>
              <a:rPr lang="ru-RU" dirty="0" smtClean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>Жёлтые</a:t>
            </a:r>
            <a:br>
              <a:rPr lang="ru-RU" dirty="0" smtClean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>И синие -</a:t>
            </a:r>
            <a:br>
              <a:rPr lang="ru-RU" dirty="0" smtClean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>До чего ж красивые!..</a:t>
            </a:r>
            <a:br>
              <a:rPr lang="ru-RU" dirty="0" smtClean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/>
            </a:r>
            <a:br>
              <a:rPr lang="ru-RU" dirty="0" smtClean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>Сколько здесь их у калитки!</a:t>
            </a:r>
            <a:br>
              <a:rPr lang="ru-RU" dirty="0" smtClean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>Ими весь усыпан луг.</a:t>
            </a:r>
            <a:br>
              <a:rPr lang="ru-RU" dirty="0" smtClean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>Нанизать бы их на нитки, -</a:t>
            </a:r>
            <a:br>
              <a:rPr lang="ru-RU" dirty="0" smtClean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>Хватит их для всех подруг!</a:t>
            </a:r>
            <a:br>
              <a:rPr lang="ru-RU" dirty="0" smtClean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/>
            </a:r>
            <a:br>
              <a:rPr lang="ru-RU" dirty="0" smtClean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>И пока я так мечтала,</a:t>
            </a:r>
            <a:br>
              <a:rPr lang="ru-RU" dirty="0" smtClean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>Солнце бусинки собрало,</a:t>
            </a:r>
            <a:br>
              <a:rPr lang="ru-RU" dirty="0" smtClean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>Даже в травах под сосной</a:t>
            </a:r>
            <a:br>
              <a:rPr lang="ru-RU" dirty="0" smtClean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>Не осталось ни одной!</a:t>
            </a:r>
            <a:br>
              <a:rPr lang="ru-RU" dirty="0" smtClean="0">
                <a:solidFill>
                  <a:prstClr val="black"/>
                </a:solidFill>
              </a:rPr>
            </a:b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" name="Рисунок 3" descr="morning_d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285727"/>
            <a:ext cx="3921124" cy="29408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0_77b4c_a32ad84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3428999"/>
            <a:ext cx="3929058" cy="29467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6461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95275" y="2636912"/>
            <a:ext cx="8686800" cy="8382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Народные приметы и пословицы</a:t>
            </a:r>
            <a:br>
              <a:rPr lang="ru-RU" sz="3200" b="1" dirty="0" smtClean="0">
                <a:solidFill>
                  <a:srgbClr val="00B050"/>
                </a:solidFill>
              </a:rPr>
            </a:br>
            <a:r>
              <a:rPr lang="ru-RU" sz="3200" b="1" dirty="0" smtClean="0">
                <a:solidFill>
                  <a:srgbClr val="00B050"/>
                </a:solidFill>
              </a:rPr>
              <a:t> про лето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761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3944" y="133158"/>
            <a:ext cx="73554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>
                <a:solidFill>
                  <a:prstClr val="black"/>
                </a:solidFill>
              </a:rPr>
              <a:t>Летом дома сидеть – зимой хлеба не иметь.</a:t>
            </a:r>
          </a:p>
        </p:txBody>
      </p:sp>
      <p:pic>
        <p:nvPicPr>
          <p:cNvPr id="6" name="Рисунок 5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3944" y="1196752"/>
            <a:ext cx="6324155" cy="3300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d0b7d0b5d0bcd0bbd18fd0bdd0b8d0bad0b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83" y="3928102"/>
            <a:ext cx="2540006" cy="2786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82680752_4524271_2918c38fc1c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3717032"/>
            <a:ext cx="4103694" cy="3064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71238054_1298699405_yagoduy_raz_2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08543" y="656378"/>
            <a:ext cx="1883937" cy="2909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89238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7612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Кто всю ночь по крыше бьёт </a:t>
            </a:r>
            <a:br>
              <a:rPr lang="ru-RU" dirty="0"/>
            </a:br>
            <a:r>
              <a:rPr lang="ru-RU" dirty="0"/>
              <a:t>Да постукивает, </a:t>
            </a:r>
            <a:br>
              <a:rPr lang="ru-RU" dirty="0"/>
            </a:br>
            <a:r>
              <a:rPr lang="ru-RU" dirty="0"/>
              <a:t>И бормочет, и поёт, убаюкивает?</a:t>
            </a:r>
          </a:p>
        </p:txBody>
      </p:sp>
      <p:pic>
        <p:nvPicPr>
          <p:cNvPr id="2050" name="Picture 2" descr="http://file.mobilmusic.ru/17/b3/bc/9691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86" y="125711"/>
            <a:ext cx="3948950" cy="2223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83968" y="400506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Листья желтые летят, </a:t>
            </a:r>
            <a:br>
              <a:rPr lang="ru-RU" dirty="0"/>
            </a:br>
            <a:r>
              <a:rPr lang="ru-RU" dirty="0"/>
              <a:t>Падают, кружатся, </a:t>
            </a:r>
            <a:br>
              <a:rPr lang="ru-RU" dirty="0"/>
            </a:br>
            <a:r>
              <a:rPr lang="ru-RU" dirty="0"/>
              <a:t>И под ноги просто так </a:t>
            </a:r>
            <a:br>
              <a:rPr lang="ru-RU" dirty="0"/>
            </a:br>
            <a:r>
              <a:rPr lang="ru-RU" dirty="0"/>
              <a:t>Как ковер ложатся! </a:t>
            </a:r>
            <a:br>
              <a:rPr lang="ru-RU" dirty="0"/>
            </a:br>
            <a:r>
              <a:rPr lang="ru-RU" dirty="0"/>
              <a:t>Что за желтый снегопад? </a:t>
            </a:r>
            <a:br>
              <a:rPr lang="ru-RU" dirty="0"/>
            </a:br>
            <a:r>
              <a:rPr lang="ru-RU" dirty="0"/>
              <a:t>Это просто ... </a:t>
            </a:r>
          </a:p>
        </p:txBody>
      </p:sp>
      <p:pic>
        <p:nvPicPr>
          <p:cNvPr id="2052" name="Picture 4" descr="http://www.xrest.ru/images/collection/00581/798/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492896"/>
            <a:ext cx="4991100" cy="366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076.radikal.ru/0910/e1/4b51f0092b8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54" y="125711"/>
            <a:ext cx="8759114" cy="6524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692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pos_ru_53554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6122" y="404664"/>
            <a:ext cx="4447878" cy="5256584"/>
          </a:xfrm>
          <a:prstGeom prst="rect">
            <a:avLst/>
          </a:prstGeom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0" y="670756"/>
            <a:ext cx="4857784" cy="4724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A22E"/>
              </a:buClr>
              <a:buFont typeface="Wingdings 2"/>
              <a:buNone/>
            </a:pPr>
            <a:r>
              <a:rPr lang="ru-RU" sz="1800" b="1" dirty="0" smtClean="0">
                <a:solidFill>
                  <a:prstClr val="black"/>
                </a:solidFill>
              </a:rPr>
              <a:t>А.С. Пушкин</a:t>
            </a:r>
          </a:p>
          <a:p>
            <a:pPr>
              <a:buClr>
                <a:srgbClr val="F0A22E"/>
              </a:buClr>
              <a:buFont typeface="Wingdings 2"/>
              <a:buNone/>
            </a:pPr>
            <a:endParaRPr lang="ru-RU" sz="1800" b="1" dirty="0" smtClean="0">
              <a:solidFill>
                <a:prstClr val="black"/>
              </a:solidFill>
            </a:endParaRPr>
          </a:p>
          <a:p>
            <a:pPr>
              <a:buClr>
                <a:srgbClr val="F0A22E"/>
              </a:buClr>
              <a:buFont typeface="Wingdings 2"/>
              <a:buNone/>
            </a:pPr>
            <a:r>
              <a:rPr lang="ru-RU" sz="2000" dirty="0" smtClean="0">
                <a:solidFill>
                  <a:prstClr val="black"/>
                </a:solidFill>
              </a:rPr>
              <a:t>Унылая пора! Очей очарованье!</a:t>
            </a:r>
          </a:p>
          <a:p>
            <a:pPr>
              <a:buClr>
                <a:srgbClr val="F0A22E"/>
              </a:buClr>
              <a:buFont typeface="Wingdings 2"/>
              <a:buNone/>
            </a:pPr>
            <a:r>
              <a:rPr lang="ru-RU" sz="2000" dirty="0" smtClean="0">
                <a:solidFill>
                  <a:prstClr val="black"/>
                </a:solidFill>
              </a:rPr>
              <a:t>Приятна мне твоя прощальная пора-</a:t>
            </a:r>
          </a:p>
          <a:p>
            <a:pPr>
              <a:buClr>
                <a:srgbClr val="F0A22E"/>
              </a:buClr>
              <a:buFont typeface="Wingdings 2"/>
              <a:buNone/>
            </a:pPr>
            <a:r>
              <a:rPr lang="ru-RU" sz="2000" dirty="0" smtClean="0">
                <a:solidFill>
                  <a:prstClr val="black"/>
                </a:solidFill>
              </a:rPr>
              <a:t>Люблю я пышное природы увяданье,</a:t>
            </a:r>
          </a:p>
          <a:p>
            <a:pPr>
              <a:buClr>
                <a:srgbClr val="F0A22E"/>
              </a:buClr>
              <a:buFont typeface="Wingdings 2"/>
              <a:buNone/>
            </a:pPr>
            <a:r>
              <a:rPr lang="ru-RU" sz="2000" dirty="0" smtClean="0">
                <a:solidFill>
                  <a:prstClr val="black"/>
                </a:solidFill>
              </a:rPr>
              <a:t>В багрец и в золото одетые леса, </a:t>
            </a:r>
          </a:p>
          <a:p>
            <a:pPr>
              <a:buClr>
                <a:srgbClr val="F0A22E"/>
              </a:buClr>
              <a:buFont typeface="Wingdings 2"/>
              <a:buNone/>
            </a:pPr>
            <a:r>
              <a:rPr lang="ru-RU" sz="2000" dirty="0" smtClean="0">
                <a:solidFill>
                  <a:prstClr val="black"/>
                </a:solidFill>
              </a:rPr>
              <a:t>В их сенях ветра шум и свежее дыханье, </a:t>
            </a:r>
          </a:p>
          <a:p>
            <a:pPr>
              <a:buClr>
                <a:srgbClr val="F0A22E"/>
              </a:buClr>
              <a:buFont typeface="Wingdings 2"/>
              <a:buNone/>
            </a:pPr>
            <a:r>
              <a:rPr lang="ru-RU" sz="2000" dirty="0" smtClean="0">
                <a:solidFill>
                  <a:prstClr val="black"/>
                </a:solidFill>
              </a:rPr>
              <a:t>И мглой волнистою покрыты небеса,</a:t>
            </a:r>
          </a:p>
          <a:p>
            <a:pPr>
              <a:buClr>
                <a:srgbClr val="F0A22E"/>
              </a:buClr>
              <a:buFont typeface="Wingdings 2"/>
              <a:buNone/>
            </a:pPr>
            <a:r>
              <a:rPr lang="ru-RU" sz="2000" dirty="0" smtClean="0">
                <a:solidFill>
                  <a:prstClr val="black"/>
                </a:solidFill>
              </a:rPr>
              <a:t>И редкий солнца луч, и первые морозы, </a:t>
            </a:r>
          </a:p>
          <a:p>
            <a:pPr>
              <a:buClr>
                <a:srgbClr val="F0A22E"/>
              </a:buClr>
              <a:buFont typeface="Wingdings 2"/>
              <a:buNone/>
            </a:pPr>
            <a:r>
              <a:rPr lang="ru-RU" sz="2000" dirty="0" smtClean="0">
                <a:solidFill>
                  <a:prstClr val="black"/>
                </a:solidFill>
              </a:rPr>
              <a:t>И отдалённые седой зимы угрозы</a:t>
            </a:r>
            <a:r>
              <a:rPr lang="ru-RU" sz="1800" dirty="0" smtClean="0">
                <a:solidFill>
                  <a:prstClr val="black"/>
                </a:solidFill>
              </a:rPr>
              <a:t>.</a:t>
            </a:r>
            <a:endParaRPr lang="ru-RU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79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14282" y="1844824"/>
            <a:ext cx="8686800" cy="8382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Народные приметы и пословицы</a:t>
            </a:r>
            <a:br>
              <a:rPr lang="ru-RU" sz="3200" b="1" dirty="0" smtClean="0">
                <a:solidFill>
                  <a:srgbClr val="00B050"/>
                </a:solidFill>
              </a:rPr>
            </a:br>
            <a:r>
              <a:rPr lang="ru-RU" sz="3200" b="1" dirty="0" smtClean="0">
                <a:solidFill>
                  <a:srgbClr val="00B050"/>
                </a:solidFill>
              </a:rPr>
              <a:t> про осень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993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Весна красна цветами, а осень снопами.</a:t>
            </a:r>
          </a:p>
        </p:txBody>
      </p:sp>
      <p:pic>
        <p:nvPicPr>
          <p:cNvPr id="5124" name="Picture 4" descr="http://www.tezeusz.pl/cms/tz/fileadmin/_temp_/Beata/zniw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852936"/>
            <a:ext cx="5422726" cy="3910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files.torakid.com/articles/111211_1323634292_Snopy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4403553" cy="3087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167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146</TotalTime>
  <Words>225</Words>
  <Application>Microsoft Office PowerPoint</Application>
  <PresentationFormat>Экран (4:3)</PresentationFormat>
  <Paragraphs>66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Calibri</vt:lpstr>
      <vt:lpstr>Franklin Gothic Book</vt:lpstr>
      <vt:lpstr>Franklin Gothic Medium</vt:lpstr>
      <vt:lpstr>Times New Roman</vt:lpstr>
      <vt:lpstr>Wingdings 2</vt:lpstr>
      <vt:lpstr>Трек</vt:lpstr>
      <vt:lpstr>Пакет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Наталья</dc:creator>
  <cp:lastModifiedBy>Admin</cp:lastModifiedBy>
  <cp:revision>17</cp:revision>
  <dcterms:created xsi:type="dcterms:W3CDTF">2012-09-10T09:16:34Z</dcterms:created>
  <dcterms:modified xsi:type="dcterms:W3CDTF">2020-09-02T14:52:08Z</dcterms:modified>
</cp:coreProperties>
</file>