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76" r:id="rId5"/>
    <p:sldId id="258" r:id="rId6"/>
    <p:sldId id="279" r:id="rId7"/>
    <p:sldId id="262" r:id="rId8"/>
    <p:sldId id="277" r:id="rId9"/>
    <p:sldId id="263" r:id="rId10"/>
    <p:sldId id="280" r:id="rId11"/>
    <p:sldId id="269" r:id="rId12"/>
    <p:sldId id="273" r:id="rId13"/>
    <p:sldId id="265" r:id="rId14"/>
    <p:sldId id="283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/>
  </p:normalViewPr>
  <p:slideViewPr>
    <p:cSldViewPr>
      <p:cViewPr varScale="1">
        <p:scale>
          <a:sx n="87" d="100"/>
          <a:sy n="87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Зимние виды спорта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F:\спорт\спорт зима\спорт зима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12"/>
          <a:stretch/>
        </p:blipFill>
        <p:spPr bwMode="auto">
          <a:xfrm>
            <a:off x="1331640" y="1700808"/>
            <a:ext cx="611943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283968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Презентацию подготовила: инструктор по физкультуре Ковеня Г.Н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3960440" cy="3312368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Спортивная игра, заключающаяся в противоборстве двух команд, которые стремятся забросить шайбу наибольшее количество раз в ворота </a:t>
            </a:r>
            <a:r>
              <a:rPr lang="ru-RU" sz="2400" dirty="0" smtClean="0"/>
              <a:t>соперника.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60032" y="1484784"/>
            <a:ext cx="3528392" cy="158417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Во дворе с утра игра, Разыгралась детвора. Крики: «шайбу!», «мимо!», «бей!» - Значит там игра – …. хоккей</a:t>
            </a:r>
          </a:p>
          <a:p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284984"/>
            <a:ext cx="3744416" cy="255454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/>
              <a:t>Десять шустрых игроков</a:t>
            </a:r>
          </a:p>
          <a:p>
            <a:r>
              <a:rPr lang="ru-RU" sz="2000" dirty="0"/>
              <a:t>Кругляшку гоняют.</a:t>
            </a:r>
          </a:p>
          <a:p>
            <a:r>
              <a:rPr lang="ru-RU" sz="2000" dirty="0"/>
              <a:t>Двое юрких пареньков</a:t>
            </a:r>
          </a:p>
          <a:p>
            <a:r>
              <a:rPr lang="ru-RU" sz="2000" dirty="0"/>
              <a:t>Кругляшку хватают.</a:t>
            </a:r>
          </a:p>
          <a:p>
            <a:r>
              <a:rPr lang="ru-RU" sz="2000" dirty="0"/>
              <a:t>Палки длинные в руках.</a:t>
            </a:r>
          </a:p>
          <a:p>
            <a:r>
              <a:rPr lang="ru-RU" sz="2000" dirty="0"/>
              <a:t>Все мальчишки на коньках.</a:t>
            </a:r>
          </a:p>
          <a:p>
            <a:r>
              <a:rPr lang="ru-RU" sz="2000" dirty="0"/>
              <a:t>Ты ответь мне поскорей!</a:t>
            </a:r>
          </a:p>
          <a:p>
            <a:r>
              <a:rPr lang="ru-RU" sz="2000" dirty="0"/>
              <a:t>Что же за игра? -</a:t>
            </a:r>
          </a:p>
        </p:txBody>
      </p:sp>
    </p:spTree>
    <p:extLst>
      <p:ext uri="{BB962C8B-B14F-4D97-AF65-F5344CB8AC3E}">
        <p14:creationId xmlns:p14="http://schemas.microsoft.com/office/powerpoint/2010/main" val="26664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050904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Хоккей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aleksey\Downloads\хоккей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268382" cy="5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хоккей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3" t="53162" b="29976"/>
          <a:stretch/>
        </p:blipFill>
        <p:spPr bwMode="auto">
          <a:xfrm>
            <a:off x="323528" y="476672"/>
            <a:ext cx="1512168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722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3672408" cy="2664296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Зимний олимпийский вид спорта, представляющий собой скоростной спуск с гор по специально оборудованным ледовым трассам на управляемых санях — бобах.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1628800"/>
            <a:ext cx="3816424" cy="3762752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Боб </a:t>
            </a:r>
            <a:r>
              <a:rPr lang="ru-RU" sz="2400" dirty="0"/>
              <a:t>растёт на огороде,</a:t>
            </a:r>
          </a:p>
          <a:p>
            <a:pPr marL="0" indent="0">
              <a:buNone/>
            </a:pPr>
            <a:r>
              <a:rPr lang="ru-RU" sz="2400" dirty="0" smtClean="0"/>
              <a:t>С </a:t>
            </a:r>
            <a:r>
              <a:rPr lang="ru-RU" sz="2400" dirty="0"/>
              <a:t>этим все согласны.</a:t>
            </a:r>
          </a:p>
          <a:p>
            <a:pPr marL="0" indent="0">
              <a:buNone/>
            </a:pPr>
            <a:r>
              <a:rPr lang="ru-RU" sz="2400" dirty="0"/>
              <a:t>Но другой есть боб удобный,</a:t>
            </a:r>
          </a:p>
          <a:p>
            <a:pPr marL="0" indent="0">
              <a:buNone/>
            </a:pPr>
            <a:r>
              <a:rPr lang="ru-RU" sz="2400" dirty="0"/>
              <a:t>Он большой, но не съедобный.</a:t>
            </a:r>
          </a:p>
          <a:p>
            <a:pPr marL="0" indent="0">
              <a:buNone/>
            </a:pPr>
            <a:r>
              <a:rPr lang="ru-RU" sz="2400" dirty="0"/>
              <a:t>Сядем мы в него – и в путь,</a:t>
            </a:r>
          </a:p>
          <a:p>
            <a:pPr marL="0" indent="0">
              <a:buNone/>
            </a:pPr>
            <a:r>
              <a:rPr lang="ru-RU" sz="2400" dirty="0"/>
              <a:t>Никуда здесь не свернуть.</a:t>
            </a:r>
          </a:p>
          <a:p>
            <a:pPr marL="0" indent="0">
              <a:buNone/>
            </a:pPr>
            <a:r>
              <a:rPr lang="ru-RU" sz="2400" dirty="0"/>
              <a:t>Мчимся, мчимся всё быстрей,</a:t>
            </a:r>
          </a:p>
          <a:p>
            <a:pPr marL="0" indent="0">
              <a:buNone/>
            </a:pPr>
            <a:r>
              <a:rPr lang="ru-RU" sz="2400" dirty="0"/>
              <a:t>Этот спорт зовём ?</a:t>
            </a:r>
            <a:r>
              <a:rPr lang="ru-RU" sz="2400" dirty="0" smtClean="0"/>
              <a:t>..</a:t>
            </a:r>
          </a:p>
          <a:p>
            <a:pPr marL="0" indent="0">
              <a:buNone/>
            </a:pPr>
            <a:r>
              <a:rPr lang="ru-RU" sz="2400" dirty="0" smtClean="0"/>
              <a:t>(</a:t>
            </a:r>
            <a:r>
              <a:rPr lang="ru-RU" sz="2400" dirty="0"/>
              <a:t>бобслей)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0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68863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man Old Style" pitchFamily="18" charset="0"/>
              </a:rPr>
              <a:t>Бобслей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C:\Users\aleksey\Downloads\бобслей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02749" cy="560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бобслей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t="52945" r="73010" b="29749"/>
          <a:stretch/>
        </p:blipFill>
        <p:spPr bwMode="auto">
          <a:xfrm>
            <a:off x="7524328" y="188640"/>
            <a:ext cx="1456432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18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132856"/>
            <a:ext cx="3816424" cy="3456384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Это спортивная игра на ледяной площадке со специальной разметкой. В ней участвуют две команды,  которые по очереди пускают по льду снаряды «камни» по направлению к мишени, размеченной на льду.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220072" y="1196752"/>
            <a:ext cx="3312368" cy="511256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В спорте есть игра такая,</a:t>
            </a:r>
          </a:p>
          <a:p>
            <a:pPr marL="0" indent="0">
              <a:buNone/>
            </a:pPr>
            <a:r>
              <a:rPr lang="ru-RU" sz="1800" dirty="0"/>
              <a:t>если кто ее не знает.</a:t>
            </a:r>
          </a:p>
          <a:p>
            <a:pPr marL="0" indent="0">
              <a:buNone/>
            </a:pPr>
            <a:r>
              <a:rPr lang="ru-RU" sz="1800" dirty="0"/>
              <a:t>Объясняем по порядку:</a:t>
            </a:r>
          </a:p>
          <a:p>
            <a:pPr marL="0" indent="0">
              <a:buNone/>
            </a:pPr>
            <a:r>
              <a:rPr lang="ru-RU" sz="1800" dirty="0"/>
              <a:t>Надо выйти на площадку,</a:t>
            </a:r>
          </a:p>
          <a:p>
            <a:pPr marL="0" indent="0">
              <a:buNone/>
            </a:pPr>
            <a:r>
              <a:rPr lang="ru-RU" sz="1800" dirty="0"/>
              <a:t>Камень и метёлку взять –</a:t>
            </a:r>
          </a:p>
          <a:p>
            <a:pPr marL="0" indent="0">
              <a:buNone/>
            </a:pPr>
            <a:r>
              <a:rPr lang="ru-RU" sz="1800" dirty="0"/>
              <a:t>Игру можно начинать.</a:t>
            </a:r>
          </a:p>
          <a:p>
            <a:pPr marL="0" indent="0">
              <a:buNone/>
            </a:pPr>
            <a:r>
              <a:rPr lang="ru-RU" sz="1800" dirty="0"/>
              <a:t>Каждый здесь игрок – силач,</a:t>
            </a:r>
          </a:p>
          <a:p>
            <a:pPr marL="0" indent="0">
              <a:buNone/>
            </a:pPr>
            <a:r>
              <a:rPr lang="ru-RU" sz="1800" dirty="0"/>
              <a:t>Ведь булыжник, а не мяч</a:t>
            </a:r>
          </a:p>
          <a:p>
            <a:pPr marL="0" indent="0">
              <a:buNone/>
            </a:pPr>
            <a:r>
              <a:rPr lang="ru-RU" sz="1800" dirty="0"/>
              <a:t>Нужно бросить без ошибки.</a:t>
            </a:r>
          </a:p>
          <a:p>
            <a:pPr marL="0" indent="0">
              <a:buNone/>
            </a:pPr>
            <a:r>
              <a:rPr lang="ru-RU" sz="1800" dirty="0"/>
              <a:t>Тут игра не любит хлипких.</a:t>
            </a:r>
          </a:p>
          <a:p>
            <a:pPr marL="0" indent="0">
              <a:buNone/>
            </a:pPr>
            <a:r>
              <a:rPr lang="ru-RU" sz="1800" dirty="0"/>
              <a:t>Вот бросок, ещё бросок,</a:t>
            </a:r>
          </a:p>
          <a:p>
            <a:pPr marL="0" indent="0">
              <a:buNone/>
            </a:pPr>
            <a:r>
              <a:rPr lang="ru-RU" sz="1800" dirty="0"/>
              <a:t>Но зовёт уже свисток.</a:t>
            </a:r>
          </a:p>
          <a:p>
            <a:pPr marL="0" indent="0">
              <a:buNone/>
            </a:pPr>
            <a:r>
              <a:rPr lang="ru-RU" sz="1800" dirty="0"/>
              <a:t>Пусть не все очки собрали- </a:t>
            </a:r>
          </a:p>
          <a:p>
            <a:pPr marL="0" indent="0">
              <a:buNone/>
            </a:pPr>
            <a:r>
              <a:rPr lang="ru-RU" sz="1800" dirty="0"/>
              <a:t>Во что славно поиграли?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2630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4762872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Кёрлинг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aleksey\Downloads\керлинг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48" y="908720"/>
            <a:ext cx="741226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кёрлинг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7" t="52790" r="748" b="30043"/>
          <a:stretch/>
        </p:blipFill>
        <p:spPr bwMode="auto">
          <a:xfrm>
            <a:off x="323528" y="188640"/>
            <a:ext cx="1296144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091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3888432" cy="367240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Гонки </a:t>
            </a:r>
            <a:r>
              <a:rPr lang="ru-RU" sz="2800" dirty="0"/>
              <a:t>на лыжах на определённую дистанцию по специально подготовленной трассе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060848"/>
            <a:ext cx="4104456" cy="27363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Спорт на свете есть такой, </a:t>
            </a:r>
            <a:br>
              <a:rPr lang="ru-RU" sz="2600" dirty="0"/>
            </a:br>
            <a:r>
              <a:rPr lang="ru-RU" sz="2600" dirty="0"/>
              <a:t>Популярен он зимой. </a:t>
            </a:r>
            <a:br>
              <a:rPr lang="ru-RU" sz="2600" dirty="0"/>
            </a:br>
            <a:r>
              <a:rPr lang="ru-RU" sz="2600" dirty="0"/>
              <a:t>На полозьях ты бежишь, </a:t>
            </a:r>
            <a:br>
              <a:rPr lang="ru-RU" sz="2600" dirty="0"/>
            </a:br>
            <a:r>
              <a:rPr lang="ru-RU" sz="2600" dirty="0"/>
              <a:t>За соперником спешишь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764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4248472" cy="634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Лыжные гонки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aleksey\Downloads\лыжные гонк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511445" cy="495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лыжные гонки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46" t="52998" r="1942" b="29818"/>
          <a:stretch/>
        </p:blipFill>
        <p:spPr bwMode="auto">
          <a:xfrm>
            <a:off x="467544" y="476672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0567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Зимний олимпийский вид спорта, сочетающий лыжную гонку со стрельбой из </a:t>
            </a:r>
            <a:r>
              <a:rPr lang="ru-RU" sz="2400" dirty="0" smtClean="0"/>
              <a:t>винтовки…</a:t>
            </a:r>
            <a:r>
              <a:rPr lang="ru-RU" sz="2400" dirty="0"/>
              <a:t>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700808"/>
            <a:ext cx="3528392" cy="3888432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</a:t>
            </a:r>
            <a:r>
              <a:rPr lang="ru-RU" dirty="0"/>
              <a:t>Долго ходом шли коньковым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Друг </a:t>
            </a:r>
            <a:r>
              <a:rPr lang="ru-RU" dirty="0"/>
              <a:t>за дружкою втроем, Было очень нелегко им Забираться на подъем. Вдруг отточенным движеньем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Хвать </a:t>
            </a:r>
            <a:r>
              <a:rPr lang="ru-RU" dirty="0"/>
              <a:t>винтовки – и стрелять!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Бьют </a:t>
            </a:r>
            <a:r>
              <a:rPr lang="ru-RU" dirty="0"/>
              <a:t>прицельно по мишеням,–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Раз</a:t>
            </a:r>
            <a:r>
              <a:rPr lang="ru-RU" dirty="0"/>
              <a:t>, другой, четыре, пять. И помчались под уклон.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Что </a:t>
            </a:r>
            <a:r>
              <a:rPr lang="ru-RU" dirty="0"/>
              <a:t>же это?</a:t>
            </a:r>
          </a:p>
        </p:txBody>
      </p:sp>
    </p:spTree>
    <p:extLst>
      <p:ext uri="{BB962C8B-B14F-4D97-AF65-F5344CB8AC3E}">
        <p14:creationId xmlns:p14="http://schemas.microsoft.com/office/powerpoint/2010/main" val="32440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5331222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man Old Style" pitchFamily="18" charset="0"/>
              </a:rPr>
              <a:t>Биатлон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aleksey\Downloads\биатлон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940152" y="1484784"/>
            <a:ext cx="28803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eksey\Downloads\биа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8" y="2184617"/>
            <a:ext cx="5398309" cy="336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Владелец\Pictures\зимние виды спорта\биатлон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" t="52945" r="73602" b="29393"/>
          <a:stretch/>
        </p:blipFill>
        <p:spPr bwMode="auto">
          <a:xfrm>
            <a:off x="518917" y="252144"/>
            <a:ext cx="1656184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33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Зимний вид спорта, в котором спортсмены перемещаются на коньках по льду с выполнением дополнительных элементов, чаще всего под музыку.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844824"/>
            <a:ext cx="3346704" cy="3474720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 льду танцует фигурист, Кружится, как осенний лист. Он исполняет пируэт, Потом двойной тулуп… Ах, нет! Не в шубе он, легко одет. И вот на льду теперь дуэт. Эх, хорошо катаются! Зал затаил дыхание. Вид спорта называется…. </a:t>
            </a:r>
          </a:p>
        </p:txBody>
      </p:sp>
    </p:spTree>
    <p:extLst>
      <p:ext uri="{BB962C8B-B14F-4D97-AF65-F5344CB8AC3E}">
        <p14:creationId xmlns:p14="http://schemas.microsoft.com/office/powerpoint/2010/main" val="9094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211144" cy="5620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Фигурное катание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Users\aleksey\Downloads\фигурное катание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4"/>
          <a:stretch/>
        </p:blipFill>
        <p:spPr bwMode="auto">
          <a:xfrm>
            <a:off x="562230" y="1196752"/>
            <a:ext cx="814380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парное катание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46" t="53231" r="1359" b="29832"/>
          <a:stretch/>
        </p:blipFill>
        <p:spPr bwMode="auto">
          <a:xfrm>
            <a:off x="539552" y="548680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90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988840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Вид спорта, в котором необходимо, как можно быстрее преодолеть соревновательную дистанцию на ледовом стадионе по замкнутому кругу.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060848"/>
            <a:ext cx="3346704" cy="347472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Кто десять километров, Качая в такт рукой, Бежит быстрее ветра Согнувшись кочергой? Конькобежный спорт На коньки спортсмен встаёт Мчится быстро он вперёд.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7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5516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Конькобежный спорт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Users\aleksey\Downloads\конькобежец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74" y="1124744"/>
            <a:ext cx="814955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коньки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08" t="53057" r="1286" b="30325"/>
          <a:stretch/>
        </p:blipFill>
        <p:spPr bwMode="auto">
          <a:xfrm>
            <a:off x="395536" y="620688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943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206</TotalTime>
  <Words>508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Зимние виды спорта</vt:lpstr>
      <vt:lpstr>О каком виде спорта идёт речь?</vt:lpstr>
      <vt:lpstr>Лыжные гонки</vt:lpstr>
      <vt:lpstr>О каком виде спорта идёт речь?</vt:lpstr>
      <vt:lpstr>Биатлон</vt:lpstr>
      <vt:lpstr>О каком виде спорта идёт речь?</vt:lpstr>
      <vt:lpstr>Фигурное катание</vt:lpstr>
      <vt:lpstr>О каком виде спорта идёт речь?</vt:lpstr>
      <vt:lpstr>Конькобежный спорт</vt:lpstr>
      <vt:lpstr>О каком виде спорта идёт речь?</vt:lpstr>
      <vt:lpstr>Хоккей</vt:lpstr>
      <vt:lpstr>О каком виде спорта идёт речь?</vt:lpstr>
      <vt:lpstr>Бобслей</vt:lpstr>
      <vt:lpstr>О каком виде спорта идёт речь?</vt:lpstr>
      <vt:lpstr>Кёрлинг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aleksey</dc:creator>
  <cp:lastModifiedBy>user</cp:lastModifiedBy>
  <cp:revision>27</cp:revision>
  <dcterms:created xsi:type="dcterms:W3CDTF">2016-11-28T10:21:08Z</dcterms:created>
  <dcterms:modified xsi:type="dcterms:W3CDTF">2017-12-12T09:13:21Z</dcterms:modified>
</cp:coreProperties>
</file>