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7376864" cy="2232248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Утилизация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39252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Аккумуляторы  не утилизируют самостоятельно, их следуют сдать в специальные пункты приема использованных аккумуляторов, так как в них используются цинк, кадмий, ртуть.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3-7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5-7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6-7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7-7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8-7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Устройство </a:t>
            </a:r>
            <a:r>
              <a:rPr lang="ru-RU" dirty="0" err="1" smtClean="0"/>
              <a:t>аккамулятора</a:t>
            </a:r>
            <a:endParaRPr lang="ru-RU" dirty="0"/>
          </a:p>
        </p:txBody>
      </p:sp>
      <p:pic>
        <p:nvPicPr>
          <p:cNvPr id="4" name="Содержимое 3" descr="01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340767"/>
            <a:ext cx="5040560" cy="3588879"/>
          </a:xfrm>
        </p:spPr>
      </p:pic>
      <p:pic>
        <p:nvPicPr>
          <p:cNvPr id="2050" name="Picture 2" descr="C:\Users\Чикин\Desktop\Новая папка\01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355539"/>
            <a:ext cx="3679056" cy="35024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Аккумуляторы бывают различных размеров и мощностей</a:t>
            </a:r>
            <a:endParaRPr lang="ru-RU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16832"/>
            <a:ext cx="3240360" cy="2232940"/>
          </a:xfrm>
        </p:spPr>
      </p:pic>
      <p:pic>
        <p:nvPicPr>
          <p:cNvPr id="3074" name="Picture 2" descr="C:\Users\Чикин\Desktop\Новая папка (2)\G12-200140871006653f735b2680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9464" y="2470643"/>
            <a:ext cx="4824536" cy="4387357"/>
          </a:xfrm>
          <a:prstGeom prst="rect">
            <a:avLst/>
          </a:prstGeom>
          <a:noFill/>
        </p:spPr>
      </p:pic>
      <p:sp>
        <p:nvSpPr>
          <p:cNvPr id="6" name="Стрелка вправо 5"/>
          <p:cNvSpPr/>
          <p:nvPr/>
        </p:nvSpPr>
        <p:spPr>
          <a:xfrm>
            <a:off x="3419872" y="3356992"/>
            <a:ext cx="83439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Поэтому и используются в самых различных сферах потребления</a:t>
            </a:r>
            <a:endParaRPr lang="ru-RU" dirty="0"/>
          </a:p>
        </p:txBody>
      </p:sp>
      <p:pic>
        <p:nvPicPr>
          <p:cNvPr id="4" name="Содержимое 3" descr="s464-tevii-s464-dvb-s2-pci_01.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72816"/>
            <a:ext cx="3347864" cy="3347864"/>
          </a:xfrm>
        </p:spPr>
      </p:pic>
      <p:pic>
        <p:nvPicPr>
          <p:cNvPr id="4098" name="Picture 2" descr="C:\Users\Чикин\Desktop\Новая папка (2)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84846" y="3946029"/>
            <a:ext cx="4659154" cy="2911971"/>
          </a:xfrm>
          <a:prstGeom prst="rect">
            <a:avLst/>
          </a:prstGeom>
          <a:noFill/>
        </p:spPr>
      </p:pic>
      <p:sp>
        <p:nvSpPr>
          <p:cNvPr id="6" name="Стрелка вправо 5"/>
          <p:cNvSpPr/>
          <p:nvPr/>
        </p:nvSpPr>
        <p:spPr>
          <a:xfrm>
            <a:off x="3419872" y="40050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</TotalTime>
  <Words>44</Words>
  <Application>Microsoft Office PowerPoint</Application>
  <PresentationFormat>Экран (4:3)</PresentationFormat>
  <Paragraphs>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Устройство аккамулятора</vt:lpstr>
      <vt:lpstr>Аккумуляторы бывают различных размеров и мощностей</vt:lpstr>
      <vt:lpstr>Поэтому и используются в самых различных сферах потребления</vt:lpstr>
      <vt:lpstr>Утилизация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 чикин</dc:creator>
  <cp:lastModifiedBy>User</cp:lastModifiedBy>
  <cp:revision>5</cp:revision>
  <dcterms:created xsi:type="dcterms:W3CDTF">2016-03-02T12:48:54Z</dcterms:created>
  <dcterms:modified xsi:type="dcterms:W3CDTF">2022-11-01T07:48:06Z</dcterms:modified>
</cp:coreProperties>
</file>