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3" r:id="rId2"/>
    <p:sldId id="256" r:id="rId3"/>
    <p:sldId id="271" r:id="rId4"/>
    <p:sldId id="272" r:id="rId5"/>
    <p:sldId id="276" r:id="rId6"/>
    <p:sldId id="258" r:id="rId7"/>
    <p:sldId id="273" r:id="rId8"/>
    <p:sldId id="274" r:id="rId9"/>
    <p:sldId id="275" r:id="rId10"/>
    <p:sldId id="277" r:id="rId11"/>
    <p:sldId id="278" r:id="rId12"/>
    <p:sldId id="279" r:id="rId13"/>
    <p:sldId id="280" r:id="rId14"/>
    <p:sldId id="282" r:id="rId15"/>
    <p:sldId id="257" r:id="rId16"/>
    <p:sldId id="259" r:id="rId17"/>
    <p:sldId id="260" r:id="rId18"/>
    <p:sldId id="261" r:id="rId19"/>
    <p:sldId id="262" r:id="rId20"/>
    <p:sldId id="264" r:id="rId21"/>
    <p:sldId id="266" r:id="rId22"/>
    <p:sldId id="267" r:id="rId23"/>
    <p:sldId id="304" r:id="rId24"/>
    <p:sldId id="265" r:id="rId25"/>
    <p:sldId id="268" r:id="rId26"/>
    <p:sldId id="269" r:id="rId27"/>
    <p:sldId id="284" r:id="rId28"/>
    <p:sldId id="285" r:id="rId29"/>
    <p:sldId id="286" r:id="rId30"/>
    <p:sldId id="287" r:id="rId31"/>
    <p:sldId id="301" r:id="rId32"/>
    <p:sldId id="289" r:id="rId33"/>
    <p:sldId id="288" r:id="rId34"/>
    <p:sldId id="290" r:id="rId35"/>
    <p:sldId id="303" r:id="rId36"/>
    <p:sldId id="306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3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17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309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61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7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56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45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0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6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63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60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7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CD017-CC31-4DD9-BD13-AA78E413AD2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37CAF7-9874-425F-A68C-3B7343402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5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</p:sldLayoutIdLst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3924" y="557213"/>
            <a:ext cx="10448925" cy="4400549"/>
          </a:xfrm>
        </p:spPr>
        <p:txBody>
          <a:bodyPr>
            <a:normAutofit fontScale="90000"/>
          </a:bodyPr>
          <a:lstStyle/>
          <a:p>
            <a:r>
              <a:rPr lang="ru-RU" sz="8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мы живем в детском саду»</a:t>
            </a:r>
            <a:br>
              <a:rPr lang="ru-RU" sz="8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«Лучики»</a:t>
            </a:r>
            <a:b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«Гимназия»</a:t>
            </a:r>
            <a:b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Московская С.В.</a:t>
            </a:r>
            <a:b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sz="8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957762"/>
            <a:ext cx="9144000" cy="30003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s://heaclub.ru/tim/146cce645f68f402f8408f2f62038a7d/yekologicheskii-prazdnik-v-detskom-sadu-scenari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1" y="3014663"/>
            <a:ext cx="4480073" cy="320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8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14576" y="165100"/>
            <a:ext cx="6729412" cy="6729412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0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7938"/>
            <a:ext cx="6757988" cy="67579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98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475" y="197023"/>
            <a:ext cx="6616527" cy="661652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35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1" y="1271588"/>
            <a:ext cx="5199062" cy="5199062"/>
          </a:xfrm>
        </p:spPr>
      </p:pic>
      <p:pic>
        <p:nvPicPr>
          <p:cNvPr id="6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386" y="1085850"/>
            <a:ext cx="5618017" cy="4212386"/>
          </a:xfrm>
        </p:spPr>
      </p:pic>
    </p:spTree>
    <p:extLst>
      <p:ext uri="{BB962C8B-B14F-4D97-AF65-F5344CB8AC3E}">
        <p14:creationId xmlns:p14="http://schemas.microsoft.com/office/powerpoint/2010/main" val="420885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1" y="1357314"/>
            <a:ext cx="4684712" cy="4684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046" y="158750"/>
            <a:ext cx="3723285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8095" y="2509838"/>
            <a:ext cx="3319477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8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Осваивали разные профессии…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68" y="1244569"/>
            <a:ext cx="5613431" cy="56134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836" y="1296344"/>
            <a:ext cx="5431602" cy="4075755"/>
          </a:xfrm>
        </p:spPr>
      </p:pic>
    </p:spTree>
    <p:extLst>
      <p:ext uri="{BB962C8B-B14F-4D97-AF65-F5344CB8AC3E}">
        <p14:creationId xmlns:p14="http://schemas.microsoft.com/office/powerpoint/2010/main" val="134926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27" y="757238"/>
            <a:ext cx="5510212" cy="55102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530" y="1930400"/>
            <a:ext cx="5444855" cy="4084637"/>
          </a:xfrm>
        </p:spPr>
      </p:pic>
    </p:spTree>
    <p:extLst>
      <p:ext uri="{BB962C8B-B14F-4D97-AF65-F5344CB8AC3E}">
        <p14:creationId xmlns:p14="http://schemas.microsoft.com/office/powerpoint/2010/main" val="362303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505660"/>
            <a:ext cx="6002337" cy="60023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309" y="955759"/>
            <a:ext cx="3825386" cy="5102141"/>
          </a:xfrm>
        </p:spPr>
      </p:pic>
    </p:spTree>
    <p:extLst>
      <p:ext uri="{BB962C8B-B14F-4D97-AF65-F5344CB8AC3E}">
        <p14:creationId xmlns:p14="http://schemas.microsoft.com/office/powerpoint/2010/main" val="417018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13" y="1271588"/>
            <a:ext cx="4800600" cy="48006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538" y="664369"/>
            <a:ext cx="3263503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6666" y="1814513"/>
            <a:ext cx="3375422" cy="450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1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13" y="241300"/>
            <a:ext cx="6288088" cy="62880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57" y="924909"/>
            <a:ext cx="3989955" cy="5317141"/>
          </a:xfrm>
        </p:spPr>
      </p:pic>
    </p:spTree>
    <p:extLst>
      <p:ext uri="{BB962C8B-B14F-4D97-AF65-F5344CB8AC3E}">
        <p14:creationId xmlns:p14="http://schemas.microsoft.com/office/powerpoint/2010/main" val="250841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82612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</a:t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детский сад иду опять, </a:t>
            </a:r>
            <a:br>
              <a:rPr lang="ru-RU" sz="4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рассказываю маме</a:t>
            </a:r>
            <a:b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себя и про ребят…</a:t>
            </a:r>
            <a:b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рассказываем честно</a:t>
            </a:r>
            <a:b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подробно обо всем,</a:t>
            </a:r>
            <a:b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Знаем, мамам интересно</a:t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о том, как мы живем…</a:t>
            </a:r>
            <a:b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5172075"/>
            <a:ext cx="5191125" cy="10048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72475" y="3729038"/>
            <a:ext cx="3167062" cy="24622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29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757238"/>
            <a:ext cx="5680603" cy="56806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804" y="348566"/>
            <a:ext cx="4565898" cy="6089275"/>
          </a:xfrm>
        </p:spPr>
      </p:pic>
    </p:spTree>
    <p:extLst>
      <p:ext uri="{BB962C8B-B14F-4D97-AF65-F5344CB8AC3E}">
        <p14:creationId xmlns:p14="http://schemas.microsoft.com/office/powerpoint/2010/main" val="285926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52" y="914400"/>
            <a:ext cx="4900613" cy="490061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06" y="600131"/>
            <a:ext cx="4184650" cy="359223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66" y="2776313"/>
            <a:ext cx="2919413" cy="389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8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517" y="609600"/>
            <a:ext cx="10601904" cy="5968479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043613" y="5442155"/>
            <a:ext cx="4043362" cy="24427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53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1" y="481566"/>
            <a:ext cx="8372474" cy="620911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54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нас было </a:t>
            </a:r>
            <a:r>
              <a:rPr lang="ru-RU" smtClean="0"/>
              <a:t>много праздников…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3" y="1255712"/>
            <a:ext cx="5229225" cy="52292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7606" y="1930400"/>
            <a:ext cx="5935294" cy="4450280"/>
          </a:xfrm>
        </p:spPr>
      </p:pic>
    </p:spTree>
    <p:extLst>
      <p:ext uri="{BB962C8B-B14F-4D97-AF65-F5344CB8AC3E}">
        <p14:creationId xmlns:p14="http://schemas.microsoft.com/office/powerpoint/2010/main" val="216044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864" y="193674"/>
            <a:ext cx="6286500" cy="62865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91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925" y="369888"/>
            <a:ext cx="6257925" cy="625792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4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900" y="112713"/>
            <a:ext cx="6472238" cy="647223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0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725" y="107950"/>
            <a:ext cx="6515099" cy="6515099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45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много… очень много играли…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735" y="1353344"/>
            <a:ext cx="4003477" cy="533797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687" y="1499394"/>
            <a:ext cx="5311776" cy="3983831"/>
          </a:xfrm>
        </p:spPr>
      </p:pic>
    </p:spTree>
    <p:extLst>
      <p:ext uri="{BB962C8B-B14F-4D97-AF65-F5344CB8AC3E}">
        <p14:creationId xmlns:p14="http://schemas.microsoft.com/office/powerpoint/2010/main" val="138672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065991" cy="27765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 мы…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8988" y="609600"/>
            <a:ext cx="7543799" cy="5933660"/>
          </a:xfrm>
        </p:spPr>
      </p:pic>
    </p:spTree>
    <p:extLst>
      <p:ext uri="{BB962C8B-B14F-4D97-AF65-F5344CB8AC3E}">
        <p14:creationId xmlns:p14="http://schemas.microsoft.com/office/powerpoint/2010/main" val="28988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1598507"/>
            <a:ext cx="5922962" cy="444330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74" y="745079"/>
            <a:ext cx="4147625" cy="5525334"/>
          </a:xfrm>
        </p:spPr>
      </p:pic>
    </p:spTree>
    <p:extLst>
      <p:ext uri="{BB962C8B-B14F-4D97-AF65-F5344CB8AC3E}">
        <p14:creationId xmlns:p14="http://schemas.microsoft.com/office/powerpoint/2010/main" val="354690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929" y="403013"/>
            <a:ext cx="4672957" cy="62291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267" y="403013"/>
            <a:ext cx="4517469" cy="6024775"/>
          </a:xfrm>
        </p:spPr>
      </p:pic>
    </p:spTree>
    <p:extLst>
      <p:ext uri="{BB962C8B-B14F-4D97-AF65-F5344CB8AC3E}">
        <p14:creationId xmlns:p14="http://schemas.microsoft.com/office/powerpoint/2010/main" val="209490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60" y="771524"/>
            <a:ext cx="6422153" cy="50577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25" y="1128714"/>
            <a:ext cx="5253290" cy="3940986"/>
          </a:xfrm>
        </p:spPr>
      </p:pic>
    </p:spTree>
    <p:extLst>
      <p:ext uri="{BB962C8B-B14F-4D97-AF65-F5344CB8AC3E}">
        <p14:creationId xmlns:p14="http://schemas.microsoft.com/office/powerpoint/2010/main" val="301915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опять шли играть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93" y="1386383"/>
            <a:ext cx="3929195" cy="524059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337" y="1287428"/>
            <a:ext cx="5883276" cy="4411277"/>
          </a:xfrm>
        </p:spPr>
      </p:pic>
    </p:spTree>
    <p:extLst>
      <p:ext uri="{BB962C8B-B14F-4D97-AF65-F5344CB8AC3E}">
        <p14:creationId xmlns:p14="http://schemas.microsoft.com/office/powerpoint/2010/main" val="31882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сильно подружились и привязались друг к другу 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6805" y="1816100"/>
            <a:ext cx="3643180" cy="485757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483" y="795337"/>
            <a:ext cx="4202667" cy="5606774"/>
          </a:xfrm>
        </p:spPr>
      </p:pic>
    </p:spTree>
    <p:extLst>
      <p:ext uri="{BB962C8B-B14F-4D97-AF65-F5344CB8AC3E}">
        <p14:creationId xmlns:p14="http://schemas.microsoft.com/office/powerpoint/2010/main" val="164606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69093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группа дружная</a:t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умная, послушная!</a:t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</a:t>
            </a:r>
            <a:r>
              <a:rPr lang="ru-RU" sz="48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распевальная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очень рисовальная!</a:t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Шумно, весело в саду</a:t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я опять приду!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5" y="4643437"/>
            <a:ext cx="3437466" cy="13979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86662" y="4814888"/>
            <a:ext cx="1687341" cy="122647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98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topict.ru/wp-content/uploads/2019/06/spasibo-za-vnimanie-62-kartinki-dlya-prezentacii-8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428824"/>
            <a:ext cx="9195329" cy="600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95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только на бумаге…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82775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753" y="365125"/>
            <a:ext cx="3594460" cy="624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5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Лепили и клеили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942" y="1228724"/>
            <a:ext cx="5295900" cy="397192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7613" y="2430035"/>
            <a:ext cx="459105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1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7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929" y="442914"/>
            <a:ext cx="6479844" cy="63204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100" y="742950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2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217736" y="46036"/>
            <a:ext cx="6554789" cy="655478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8472488" y="5915025"/>
            <a:ext cx="1619252" cy="26193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36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987" y="2428874"/>
            <a:ext cx="1449387" cy="714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1" y="785813"/>
            <a:ext cx="5909686" cy="573125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4843463"/>
            <a:ext cx="3257550" cy="13335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111" y="1113631"/>
            <a:ext cx="4973110" cy="37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7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605" y="485775"/>
            <a:ext cx="6289084" cy="5976215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8772524" y="2200275"/>
            <a:ext cx="2581275" cy="39766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42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182</TotalTime>
  <Words>65</Words>
  <Application>Microsoft Office PowerPoint</Application>
  <PresentationFormat>Широкоэкранный</PresentationFormat>
  <Paragraphs>11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Times New Roman</vt:lpstr>
      <vt:lpstr>Trebuchet MS</vt:lpstr>
      <vt:lpstr>Wingdings 3</vt:lpstr>
      <vt:lpstr>Грань</vt:lpstr>
      <vt:lpstr>«Как мы живем в детском саду» средняя группа «Лучики» МБОУ «Гимназия» Воспитатель Московская С.В. 2022г.</vt:lpstr>
      <vt:lpstr>Раз, два, три, четыре, пять В детский сад иду опять,  Я рассказываю маме про себя и про ребят… Мы рассказываем честно и подробно обо всем, Знаем, мамам интересно Знать о том, как мы живем… </vt:lpstr>
      <vt:lpstr>В младшей группе мы…</vt:lpstr>
      <vt:lpstr>И не только на бумаге…</vt:lpstr>
      <vt:lpstr>Лепили и клеили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Осваивали разные профессии…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нас было много праздников…</vt:lpstr>
      <vt:lpstr>Презентация PowerPoint</vt:lpstr>
      <vt:lpstr>Презентация PowerPoint</vt:lpstr>
      <vt:lpstr>Презентация PowerPoint</vt:lpstr>
      <vt:lpstr>Презентация PowerPoint</vt:lpstr>
      <vt:lpstr>И много… очень много играли…</vt:lpstr>
      <vt:lpstr>Презентация PowerPoint</vt:lpstr>
      <vt:lpstr>Презентация PowerPoint</vt:lpstr>
      <vt:lpstr>Презентация PowerPoint</vt:lpstr>
      <vt:lpstr>А потом опять шли играть</vt:lpstr>
      <vt:lpstr>Очень сильно подружились и привязались друг к другу …</vt:lpstr>
      <vt:lpstr>Наша группа дружная умная, послушная! Песни распевальная и очень рисовальная! Шумно, весело в саду Завтра я опять приду!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Чему мы научились в младшей группе</dc:title>
  <dc:creator>Asus_M</dc:creator>
  <cp:lastModifiedBy>Asus_M</cp:lastModifiedBy>
  <cp:revision>30</cp:revision>
  <dcterms:created xsi:type="dcterms:W3CDTF">2022-10-02T09:55:54Z</dcterms:created>
  <dcterms:modified xsi:type="dcterms:W3CDTF">2022-11-01T15:21:52Z</dcterms:modified>
</cp:coreProperties>
</file>