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1" r:id="rId4"/>
    <p:sldId id="262" r:id="rId5"/>
    <p:sldId id="260" r:id="rId6"/>
    <p:sldId id="263" r:id="rId7"/>
    <p:sldId id="265" r:id="rId8"/>
    <p:sldId id="264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23"/>
    <p:restoredTop sz="94665"/>
  </p:normalViewPr>
  <p:slideViewPr>
    <p:cSldViewPr snapToGrid="0">
      <p:cViewPr varScale="1">
        <p:scale>
          <a:sx n="103" d="100"/>
          <a:sy n="103" d="100"/>
        </p:scale>
        <p:origin x="1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73310-58F2-F5F6-ADD6-595A8C63C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82E3EF-9D1B-2F6E-825D-C27FFC08E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DF725-2430-B4DA-711F-78F5CBD9D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87A3C-3E5F-DC6F-4A5C-A9C4E2508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F9D7DB-76A4-A7AF-7F44-31550B124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401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954FE-BC60-D46B-3CF8-6CF7DB42C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BCE66F-376B-7353-9FDF-DFBD798A3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0F6D48-6F00-93A9-3FB3-378578C8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7B1307-3EF1-D99B-EE0C-17802EB67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F6269-BEF3-0631-9278-5E9FAEB3B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9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6FDAFB-0F6C-CF1F-056E-3EF90B5457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A5CC10-69C5-5771-D5C1-452A30AB6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6A715C-EF41-DE30-7F51-F7A3EFC2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6AA74B-7909-FF5C-8ED1-55DFA0A1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8648ED-36BD-FB04-DB0A-C28C87BC0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4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8A632-7F35-30E2-0211-DEFB59AAD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3BBE5E-E167-0A74-764C-DEBAC0427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B6BD77-B594-295D-5140-0D06AF50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24305F-6F00-F4CD-FA38-35729517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7943D0-FB0A-C3C2-9211-746D2F99B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3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B3E81-284B-BFDC-A4DC-2736AC478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E5C609-A34E-E255-2941-6D016E8A4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0DDF69-DFA9-6753-DE8B-4806EED4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F96914-3725-3ADE-5211-037AD4F4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A9F228-59A5-1902-B0DB-BB301544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05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24CF4-03CC-6ECE-DA4B-5E04D17AC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A4C9E8-C646-6DBD-F450-0B50DE24F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639CD1-5162-4DB1-16E3-D182AB223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A116BD-7A14-8661-3099-0C18DC121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8073C1-44AC-3DEA-A2C8-B056D905A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236DAF-CF32-5B86-EEDE-2AE3A32A1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0AC71-4F22-89C1-C5BE-690AC4F29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E60C66-BC9B-0BCD-779E-FB39A713D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319285-0A71-7242-83E0-44BCD80A1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D1E839-3708-84DA-312C-7E1CD2CAB1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483C3F-511C-BF3C-8E2D-F9171820C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4020EF0-2380-A9FD-5828-9605EEB30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A3245D-88BA-7A0B-D729-C69B5FF2C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33A6D9-F3C8-B677-42DB-39483E8EC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34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351BE-76D8-B097-3623-8CBFF3CFA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3A62BF1-8A34-5017-A3BB-33C5BBD2E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613DA2-D84E-4B60-7805-1F79C2B5C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1E7C34-37FA-5933-36AF-DAED0E5EF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72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8C9916-36A7-8A68-6387-60F80425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5799475-700C-AA29-2CED-35502DB4A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CF48E7-3032-86E1-FE6F-ADD8B6F5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0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BE27C-C874-6215-1D66-2A7B9AF89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214908-0929-C0DE-C6B7-2FB0B6F05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D0D943-7F3E-7157-EE8A-0D058695C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D8982E-8D72-A9B2-58D9-4467AE8D3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351994-8E44-9A7E-CEAC-D0A7D64D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9219AF-FA24-D2D5-E5C5-FBA690278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5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003F9-0AB8-71E3-F2D7-3041230B3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1F33DEE-085E-7922-819A-715ECA77D2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355A22-F6AD-B86E-6991-816708916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B49A8B-E2F1-E27C-6A31-FBEF98216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508916-B676-FE3A-56EB-79F12421B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072DB4-DB02-6892-C205-BD5D6249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7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E6F75-70C4-21CC-E5DF-1CC0BDD77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F11110-B1CB-12C2-DF8E-0DE68C119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46AC30-4CE1-30EB-A15F-145BF5B1D3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0222-8E9F-CD4C-A33B-10433AA10CC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A0BBC3-6328-9A06-9184-E91C05FF6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4B0F87-36BF-38E9-07A3-565AD934C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8D7C2-9A1A-5948-A5FB-1B9B5704E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69A4A-ACB9-D16A-8AB5-A5C9ACFC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083378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F452D7-5624-17E8-A11C-108F489CAA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8" y="137469"/>
            <a:ext cx="8699157" cy="652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843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0E40249E-00D8-BC7E-E733-0864187D1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9" y="381000"/>
            <a:ext cx="11528854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234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969646D-8FF6-DD3B-E476-9F7B67B5C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5" y="381000"/>
            <a:ext cx="11491783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872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FAC47A-1151-D339-70ED-1FB2EBD96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502" y="902043"/>
            <a:ext cx="8826305" cy="7762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767B16-1629-6656-1CB9-91726970E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0882" y="1678330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3ECDDD7-5727-D77F-3BBA-0A6AB0890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11" y="137431"/>
            <a:ext cx="9426146" cy="648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85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573435-CA04-ED31-9B51-F8D3F6A56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261286" y="1690688"/>
            <a:ext cx="9092514" cy="2987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C6C6680-259A-45FD-90BC-0FA2809132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0126"/>
            <a:ext cx="10888361" cy="6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04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3E6DCE-27E3-4A7E-82A3-71F5BD5B6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816" y="679256"/>
            <a:ext cx="5980670" cy="1011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DF0149-5BF6-61D2-CBB9-3E86F72ED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7A4C79D-022B-14BC-01B7-8C0972ECE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7637"/>
            <a:ext cx="10171671" cy="620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1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F6803-FC1B-A748-5B90-A2B9FF26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EEB1E1-F448-33EA-3584-858A52EC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906414B-1159-B701-1059-016139C5A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35" y="381000"/>
            <a:ext cx="10750379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00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9B8E7-035C-F6C0-5D60-999E2EF8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4528160-6023-E73D-AAA8-CF3EA649EA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62" y="109004"/>
            <a:ext cx="11784227" cy="663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61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D868E22B-F771-F2DE-4D0B-8D628505B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57" y="381000"/>
            <a:ext cx="11380573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581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14A2EFB8-D02D-E9DF-4A91-AF552B842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92" y="111211"/>
            <a:ext cx="11689492" cy="636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2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C40F4CE4-B178-5AC4-7D8E-5276EF0CD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41" y="381000"/>
            <a:ext cx="11059297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11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Macintosh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2</cp:revision>
  <dcterms:created xsi:type="dcterms:W3CDTF">2022-09-08T12:12:05Z</dcterms:created>
  <dcterms:modified xsi:type="dcterms:W3CDTF">2022-11-01T17:44:56Z</dcterms:modified>
</cp:coreProperties>
</file>