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31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F03F2-C2CD-4F0B-AB63-7A72DDD55F64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1617-14B2-4BD6-B093-F801447B70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 advTm="20000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F03F2-C2CD-4F0B-AB63-7A72DDD55F64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1617-14B2-4BD6-B093-F801447B7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20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F03F2-C2CD-4F0B-AB63-7A72DDD55F64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1617-14B2-4BD6-B093-F801447B7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20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F03F2-C2CD-4F0B-AB63-7A72DDD55F64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1617-14B2-4BD6-B093-F801447B7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2000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F03F2-C2CD-4F0B-AB63-7A72DDD55F64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6B51617-14B2-4BD6-B093-F801447B7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2000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F03F2-C2CD-4F0B-AB63-7A72DDD55F64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1617-14B2-4BD6-B093-F801447B7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20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F03F2-C2CD-4F0B-AB63-7A72DDD55F64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1617-14B2-4BD6-B093-F801447B7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20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F03F2-C2CD-4F0B-AB63-7A72DDD55F64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1617-14B2-4BD6-B093-F801447B7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20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F03F2-C2CD-4F0B-AB63-7A72DDD55F64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1617-14B2-4BD6-B093-F801447B7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20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F03F2-C2CD-4F0B-AB63-7A72DDD55F64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1617-14B2-4BD6-B093-F801447B7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20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F03F2-C2CD-4F0B-AB63-7A72DDD55F64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1617-14B2-4BD6-B093-F801447B7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20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08F03F2-C2CD-4F0B-AB63-7A72DDD55F64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6B51617-14B2-4BD6-B093-F801447B7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Tm="20000">
    <p:wedg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642918"/>
            <a:ext cx="8229600" cy="371477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 smtClean="0"/>
              <a:t> Научно-практическая работа по теме:</a:t>
            </a:r>
            <a:br>
              <a:rPr lang="ru-RU" dirty="0" smtClean="0"/>
            </a:br>
            <a:r>
              <a:rPr lang="ru-RU" dirty="0" smtClean="0"/>
              <a:t> «Английские заимствования в области компьютерных технологий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98"/>
            <a:ext cx="6400800" cy="64294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Выполнил: ученик 9а</a:t>
            </a:r>
          </a:p>
          <a:p>
            <a:r>
              <a:rPr lang="ru-RU" dirty="0" smtClean="0"/>
              <a:t>класса Савоськин Никита</a:t>
            </a:r>
            <a:endParaRPr lang="ru-RU" dirty="0"/>
          </a:p>
        </p:txBody>
      </p:sp>
    </p:spTree>
  </p:cSld>
  <p:clrMapOvr>
    <a:masterClrMapping/>
  </p:clrMapOvr>
  <p:transition spd="slow" advTm="2000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23566"/>
          </a:xfrm>
        </p:spPr>
        <p:txBody>
          <a:bodyPr/>
          <a:lstStyle/>
          <a:p>
            <a:pPr lvl="0">
              <a:buNone/>
            </a:pPr>
            <a:r>
              <a:rPr lang="ru-RU" b="1" dirty="0" smtClean="0"/>
              <a:t>3.Если вы знаете аналогичное слово на русском языке  произнесёте его или английское слово?</a:t>
            </a:r>
          </a:p>
          <a:p>
            <a:pPr lvl="0"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    90% опрошенных выбрали английское слово.10% ответили, что не знают чем заменить заимствованное слово.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 advTm="2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6072206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b="1" dirty="0" smtClean="0"/>
              <a:t> Цели </a:t>
            </a:r>
            <a:r>
              <a:rPr lang="ru-RU" b="1" dirty="0"/>
              <a:t>и задачи.</a:t>
            </a:r>
            <a:endParaRPr lang="ru-RU" dirty="0"/>
          </a:p>
          <a:p>
            <a:pPr>
              <a:buNone/>
            </a:pPr>
            <a:r>
              <a:rPr lang="ru-RU" b="1" dirty="0"/>
              <a:t>           Целью нашего проекта было выявить распространение и употребление английских терминов в области компьютерных технологий и определить степень использования их в подростковой речи.</a:t>
            </a:r>
            <a:endParaRPr lang="ru-RU" dirty="0"/>
          </a:p>
          <a:p>
            <a:pPr>
              <a:buNone/>
            </a:pPr>
            <a:r>
              <a:rPr lang="ru-RU" b="1" dirty="0"/>
              <a:t>       Задачами нашей научно-практической работы являются:</a:t>
            </a:r>
            <a:endParaRPr lang="ru-RU" dirty="0"/>
          </a:p>
          <a:p>
            <a:pPr>
              <a:buNone/>
            </a:pPr>
            <a:r>
              <a:rPr lang="ru-RU" b="1" dirty="0" smtClean="0"/>
              <a:t>    1)Найти </a:t>
            </a:r>
            <a:r>
              <a:rPr lang="ru-RU" b="1" dirty="0"/>
              <a:t>наиболее часто употребляемые английские компьютерные термины;</a:t>
            </a:r>
            <a:endParaRPr lang="ru-RU" dirty="0"/>
          </a:p>
          <a:p>
            <a:pPr>
              <a:buNone/>
            </a:pPr>
            <a:r>
              <a:rPr lang="ru-RU" b="1" dirty="0" smtClean="0"/>
              <a:t>    2)Определить </a:t>
            </a:r>
            <a:r>
              <a:rPr lang="ru-RU" b="1" dirty="0"/>
              <a:t>насколько распространёнными они являются в речи учащихся 7-х классов;</a:t>
            </a:r>
            <a:endParaRPr lang="ru-RU" dirty="0"/>
          </a:p>
          <a:p>
            <a:pPr>
              <a:buNone/>
            </a:pPr>
            <a:r>
              <a:rPr lang="ru-RU" b="1" dirty="0" smtClean="0"/>
              <a:t>     3)Возможна </a:t>
            </a:r>
            <a:r>
              <a:rPr lang="ru-RU" b="1" dirty="0"/>
              <a:t>ли замена английских технических терминов на русские слова.</a:t>
            </a:r>
            <a:endParaRPr lang="ru-RU" dirty="0"/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 spd="slow" advTm="20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42"/>
            <a:ext cx="8229600" cy="65008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Существует много английских слов, без которых мы могли бы обойтись, пользуясь русскими словами. </a:t>
            </a:r>
            <a:endParaRPr lang="ru-RU" dirty="0"/>
          </a:p>
          <a:p>
            <a:pPr>
              <a:buNone/>
            </a:pPr>
            <a:r>
              <a:rPr lang="ru-RU" b="1" dirty="0" smtClean="0"/>
              <a:t>    Например</a:t>
            </a:r>
            <a:r>
              <a:rPr lang="ru-RU" b="1" dirty="0"/>
              <a:t>: </a:t>
            </a:r>
            <a:r>
              <a:rPr lang="ru-RU" b="1" dirty="0" err="1"/>
              <a:t>коннектиться</a:t>
            </a:r>
            <a:r>
              <a:rPr lang="ru-RU" b="1" dirty="0"/>
              <a:t>- от англ. </a:t>
            </a:r>
            <a:r>
              <a:rPr lang="ru-RU" b="1" dirty="0" err="1"/>
              <a:t>connect</a:t>
            </a:r>
            <a:r>
              <a:rPr lang="ru-RU" b="1" dirty="0"/>
              <a:t>- общаться,</a:t>
            </a:r>
            <a:endParaRPr lang="ru-RU" dirty="0"/>
          </a:p>
          <a:p>
            <a:pPr>
              <a:buNone/>
            </a:pPr>
            <a:r>
              <a:rPr lang="ru-RU" b="1" dirty="0" smtClean="0"/>
              <a:t>     </a:t>
            </a:r>
            <a:r>
              <a:rPr lang="ru-RU" b="1" dirty="0" err="1" smtClean="0"/>
              <a:t>Пранк</a:t>
            </a:r>
            <a:r>
              <a:rPr lang="ru-RU" b="1" dirty="0" smtClean="0"/>
              <a:t> </a:t>
            </a:r>
            <a:r>
              <a:rPr lang="ru-RU" b="1" dirty="0"/>
              <a:t>– от англ. </a:t>
            </a:r>
            <a:r>
              <a:rPr lang="ru-RU" b="1" dirty="0" err="1"/>
              <a:t>Prank</a:t>
            </a:r>
            <a:r>
              <a:rPr lang="ru-RU" b="1" dirty="0"/>
              <a:t> – шутка, </a:t>
            </a:r>
            <a:r>
              <a:rPr lang="ru-RU" b="1" dirty="0" err="1"/>
              <a:t>розыгрыш,Появились</a:t>
            </a:r>
            <a:r>
              <a:rPr lang="ru-RU" b="1" dirty="0"/>
              <a:t> </a:t>
            </a:r>
            <a:r>
              <a:rPr lang="ru-RU" b="1" dirty="0" err="1"/>
              <a:t>пранкеры</a:t>
            </a:r>
            <a:r>
              <a:rPr lang="ru-RU" b="1" dirty="0"/>
              <a:t>- люди, которые разыгрывают своих друзей или знакомых по телефону или по </a:t>
            </a:r>
            <a:r>
              <a:rPr lang="ru-RU" b="1" dirty="0" err="1"/>
              <a:t>скайпу</a:t>
            </a:r>
            <a:r>
              <a:rPr lang="ru-RU" b="1" dirty="0"/>
              <a:t>.</a:t>
            </a:r>
            <a:endParaRPr lang="ru-RU" dirty="0"/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err="1" smtClean="0"/>
              <a:t>Гаджет</a:t>
            </a:r>
            <a:r>
              <a:rPr lang="ru-RU" b="1" dirty="0" smtClean="0"/>
              <a:t>- </a:t>
            </a:r>
            <a:r>
              <a:rPr lang="ru-RU" b="1" dirty="0"/>
              <a:t>от англ. </a:t>
            </a:r>
            <a:r>
              <a:rPr lang="en-US" b="1" dirty="0" err="1"/>
              <a:t>Gadjet</a:t>
            </a:r>
            <a:r>
              <a:rPr lang="ru-RU" b="1" dirty="0"/>
              <a:t> – </a:t>
            </a:r>
            <a:r>
              <a:rPr lang="ru-RU" b="1" dirty="0" smtClean="0"/>
              <a:t>приспособление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err="1" smtClean="0"/>
              <a:t>Забанить</a:t>
            </a:r>
            <a:r>
              <a:rPr lang="ru-RU" b="1" dirty="0" smtClean="0"/>
              <a:t> – от англ. </a:t>
            </a:r>
            <a:r>
              <a:rPr lang="en-US" b="1" dirty="0" smtClean="0"/>
              <a:t>To ban </a:t>
            </a:r>
            <a:r>
              <a:rPr lang="ru-RU" b="1" dirty="0" smtClean="0"/>
              <a:t>– запретить</a:t>
            </a:r>
            <a:endParaRPr lang="ru-RU" dirty="0"/>
          </a:p>
        </p:txBody>
      </p:sp>
    </p:spTree>
  </p:cSld>
  <p:clrMapOvr>
    <a:masterClrMapping/>
  </p:clrMapOvr>
  <p:transition spd="slow" advTm="20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714356"/>
          <a:ext cx="8229600" cy="55597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7572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Русское слово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Английское слово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Применение</a:t>
                      </a:r>
                      <a:endParaRPr lang="ru-RU" sz="180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</a:tr>
              <a:tr h="15573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Браузер</a:t>
                      </a:r>
                      <a:endParaRPr lang="ru-RU" sz="180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Browse</a:t>
                      </a: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 — просматривать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Программа для поиска и просмотра интернет-ресурсов.</a:t>
                      </a:r>
                      <a:endParaRPr lang="ru-RU" sz="180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</a:tr>
              <a:tr h="19574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Виральный</a:t>
                      </a:r>
                      <a:endParaRPr lang="ru-RU" sz="180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Viral</a:t>
                      </a: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 — вирусный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Популярный, распространяется среди пользователей Интернета, как вирус.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</a:tr>
              <a:tr h="11572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Геймер</a:t>
                      </a:r>
                      <a:endParaRPr lang="ru-RU" sz="180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Game — игра</a:t>
                      </a:r>
                      <a:endParaRPr lang="ru-RU" sz="180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Человек, увлекающийся компьютерными играми.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</a:tr>
            </a:tbl>
          </a:graphicData>
        </a:graphic>
      </p:graphicFrame>
    </p:spTree>
  </p:cSld>
  <p:clrMapOvr>
    <a:masterClrMapping/>
  </p:clrMapOvr>
  <p:transition spd="slow" advTm="20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642918"/>
          <a:ext cx="8229600" cy="6017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11979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Дисплей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Display</a:t>
                      </a: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 — демонстрация, показ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Устройство для визуального отображения информации.</a:t>
                      </a:r>
                      <a:endParaRPr lang="ru-RU" sz="180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</a:tr>
              <a:tr h="2428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Драйвер</a:t>
                      </a:r>
                      <a:endParaRPr lang="ru-RU" sz="180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To</a:t>
                      </a: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drive</a:t>
                      </a: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 — управлять, вести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Программа, обеспечивающая взаимодействие между операционной системой компьютера и его аппаратными компонентами.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</a:tr>
              <a:tr h="11979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Кликать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Click</a:t>
                      </a: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 — щелчок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Нажимать кнопку мыши, «щелкать» по кнопке или ссылке на сайте.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</a:tr>
              <a:tr h="8902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Комьюнити</a:t>
                      </a:r>
                      <a:endParaRPr lang="ru-RU" sz="180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Community — сообщество</a:t>
                      </a:r>
                      <a:endParaRPr lang="ru-RU" sz="180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Группа людей с одинаковыми интересами.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</a:tr>
            </a:tbl>
          </a:graphicData>
        </a:graphic>
      </p:graphicFrame>
    </p:spTree>
  </p:cSld>
  <p:clrMapOvr>
    <a:masterClrMapping/>
  </p:clrMapOvr>
  <p:transition spd="slow" advTm="2000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500043"/>
          <a:ext cx="8229600" cy="56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497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Логин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Login</a:t>
                      </a: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 — вход в систему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Имя для авторизации.</a:t>
                      </a:r>
                      <a:endParaRPr lang="ru-RU" sz="180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</a:tr>
              <a:tr h="12986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Ноутбук</a:t>
                      </a:r>
                      <a:endParaRPr lang="ru-RU" sz="180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Notebook</a:t>
                      </a: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 — блокнот, записная книжка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Портативный компьютер.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</a:tr>
              <a:tr h="12986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Пост</a:t>
                      </a:r>
                      <a:endParaRPr lang="ru-RU" sz="180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To post — публиковать информацию</a:t>
                      </a:r>
                      <a:endParaRPr lang="ru-RU" sz="180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Сообщение в </a:t>
                      </a:r>
                      <a:r>
                        <a:rPr lang="ru-RU" sz="1800" b="1" dirty="0" err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блоге</a:t>
                      </a: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 или на форуме.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</a:tr>
              <a:tr h="21965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Провайдер</a:t>
                      </a:r>
                      <a:endParaRPr lang="ru-RU" sz="180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To provide — снабжать, обеспечивать</a:t>
                      </a:r>
                      <a:endParaRPr lang="ru-RU" sz="180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Компания, которая предоставляет доступ к Интернету, мобильной связи.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</a:tr>
            </a:tbl>
          </a:graphicData>
        </a:graphic>
      </p:graphicFrame>
    </p:spTree>
  </p:cSld>
  <p:clrMapOvr>
    <a:masterClrMapping/>
  </p:clrMapOvr>
  <p:transition spd="slow" advTm="20000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500042"/>
          <a:ext cx="8229600" cy="56436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14300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Трафик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Traffic</a:t>
                      </a: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 — движение, поток информации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Объем данных, которые проходят через сервер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</a:tr>
              <a:tr h="24186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Хакер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To</a:t>
                      </a: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hack</a:t>
                      </a: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 — взламывать, рубить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Человек, который хорошо разбирается в компьютерах и может взламывать различные системы.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</a:tr>
              <a:tr h="9356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Юзер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User</a:t>
                      </a: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 — пользователь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31F20"/>
                          </a:solidFill>
                          <a:latin typeface="Arial"/>
                          <a:ea typeface="Times New Roman"/>
                        </a:rPr>
                        <a:t>Пользователь компьютера.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95250" marR="95250" marT="95250" marB="95250" anchor="ctr"/>
                </a:tc>
              </a:tr>
              <a:tr h="85919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 advTm="20000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Опрос среди учащихся 7-х классов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b="1" dirty="0"/>
              <a:t>Какими английскими словами вы пользуетесь, играя в компьютерные игры или общаясь в Интернете?</a:t>
            </a:r>
            <a:endParaRPr lang="ru-RU" dirty="0"/>
          </a:p>
          <a:p>
            <a:pPr marL="514350" indent="-514350">
              <a:buNone/>
            </a:pPr>
            <a:r>
              <a:rPr lang="ru-RU" b="1" dirty="0" smtClean="0"/>
              <a:t>       На </a:t>
            </a:r>
            <a:r>
              <a:rPr lang="ru-RU" b="1" dirty="0"/>
              <a:t>что получили ответ</a:t>
            </a:r>
            <a:r>
              <a:rPr lang="en-US" b="1" dirty="0"/>
              <a:t>: </a:t>
            </a:r>
            <a:endParaRPr lang="ru-RU" b="1" dirty="0" smtClean="0"/>
          </a:p>
          <a:p>
            <a:pPr marL="514350" indent="-514350">
              <a:buNone/>
            </a:pPr>
            <a:r>
              <a:rPr lang="ru-RU" b="1" dirty="0" smtClean="0"/>
              <a:t>         </a:t>
            </a:r>
            <a:r>
              <a:rPr lang="en-US" b="1" dirty="0" smtClean="0"/>
              <a:t>U-Tube </a:t>
            </a:r>
            <a:r>
              <a:rPr lang="en-US" b="1" dirty="0"/>
              <a:t>,computer,  good game, account, </a:t>
            </a:r>
            <a:r>
              <a:rPr lang="en-US" b="1" dirty="0" err="1" smtClean="0"/>
              <a:t>chat,mail</a:t>
            </a:r>
            <a:r>
              <a:rPr lang="en-US" b="1" dirty="0"/>
              <a:t>, easy, </a:t>
            </a:r>
            <a:r>
              <a:rPr lang="en-US" b="1" dirty="0" err="1"/>
              <a:t>facebook</a:t>
            </a:r>
            <a:r>
              <a:rPr lang="en-US" b="1" dirty="0"/>
              <a:t>,  notebook, Twitter, the best, OK, </a:t>
            </a:r>
            <a:r>
              <a:rPr lang="en-US" b="1" dirty="0" err="1" smtClean="0"/>
              <a:t>selfi</a:t>
            </a:r>
            <a:r>
              <a:rPr lang="ru-RU" b="1" dirty="0"/>
              <a:t>.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ransition spd="slow" advTm="20000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595004"/>
          </a:xfrm>
        </p:spPr>
        <p:txBody>
          <a:bodyPr/>
          <a:lstStyle/>
          <a:p>
            <a:pPr lvl="0">
              <a:buNone/>
            </a:pPr>
            <a:r>
              <a:rPr lang="ru-RU" b="1" dirty="0" smtClean="0"/>
              <a:t>2.Часто ли вы употребляете данные английские слова  в разговорной речи? </a:t>
            </a:r>
          </a:p>
          <a:p>
            <a:pPr lvl="0"/>
            <a:endParaRPr lang="ru-RU" dirty="0" smtClean="0"/>
          </a:p>
          <a:p>
            <a:pPr>
              <a:buNone/>
            </a:pPr>
            <a:r>
              <a:rPr lang="ru-RU" b="1" dirty="0" smtClean="0"/>
              <a:t>     90% опрошенных ответили утвердительно, и только один ученик ответил, что не играет в компьютер и не знает английских слов вообще.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 advTm="20000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46</TotalTime>
  <Words>458</Words>
  <Application>Microsoft Office PowerPoint</Application>
  <PresentationFormat>Экран (4:3)</PresentationFormat>
  <Paragraphs>70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     Научно-практическая работа по теме:  «Английские заимствования в области компьютерных технологий  </vt:lpstr>
      <vt:lpstr>Слайд 2</vt:lpstr>
      <vt:lpstr>Слайд 3</vt:lpstr>
      <vt:lpstr>Слайд 4</vt:lpstr>
      <vt:lpstr>Слайд 5</vt:lpstr>
      <vt:lpstr>Слайд 6</vt:lpstr>
      <vt:lpstr>Слайд 7</vt:lpstr>
      <vt:lpstr>Опрос среди учащихся 7-х классов</vt:lpstr>
      <vt:lpstr>Слайд 9</vt:lpstr>
      <vt:lpstr>Слайд 10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Научно-практическая работа по теме:  «Английские заимствования в области компьютерных технологий»</dc:title>
  <dc:creator>Пользователь</dc:creator>
  <cp:lastModifiedBy>Пользователь</cp:lastModifiedBy>
  <cp:revision>6</cp:revision>
  <dcterms:created xsi:type="dcterms:W3CDTF">2017-05-02T12:15:51Z</dcterms:created>
  <dcterms:modified xsi:type="dcterms:W3CDTF">2022-11-01T11:30:34Z</dcterms:modified>
</cp:coreProperties>
</file>