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950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37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3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286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819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030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02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0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716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114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96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60000">
              <a:srgbClr val="9CB86E"/>
            </a:gs>
            <a:gs pos="100000">
              <a:srgbClr val="156B13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BB813-A8CD-4470-A774-C03E628F0C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BDC30-E32B-4EF2-95DE-DFC56F409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76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dirty="0"/>
              <a:t>Конкурс совместных работ детей и родителей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«Осенние фантазии»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Ежегодно</a:t>
            </a:r>
            <a:r>
              <a:rPr lang="ru-RU" dirty="0"/>
              <a:t>, в октябре, в МАДОУ д/с №1 «Петушок» проходит конкурс совместных творческих работ детей и родителей из природного материала. Проводить такие конкурсы в нашем учреждении стало традицией. В этом году конкурс прошел с 07 по 21 октября</a:t>
            </a:r>
            <a:r>
              <a:rPr lang="ru-RU" dirty="0" smtClean="0"/>
              <a:t>. </a:t>
            </a:r>
            <a:r>
              <a:rPr lang="ru-RU" dirty="0"/>
              <a:t>Родители помогали детям в воплощении творческого замысла. Ведь совместное творчество сближает их, помогает лучше узнать друг друга, ощутить ребенку свою значимость, восполняет дефицит внимания родителей.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Казалось бы, обычные листья, природный материал, овощи и фрукты, но разнообразие фантазии и творчества вновь поразило своими красками и неожиданными идеями. Ребята вместе с родителями старательно готовились к выставке и представили самые лучшие свои творения. Поделки из каштанов, шишек, желудей, семечек, листьев, веток, получились настолько правдоподобными, что казалось в гости к нам пришли персонажи из книжек и </a:t>
            </a:r>
            <a:r>
              <a:rPr lang="ru-RU" dirty="0" smtClean="0"/>
              <a:t>сказок. На </a:t>
            </a:r>
            <a:r>
              <a:rPr lang="ru-RU" dirty="0"/>
              <a:t>выставке были представлены интересные композиции и поделки по различным сюжетам: </a:t>
            </a:r>
            <a:r>
              <a:rPr lang="ru-RU" dirty="0" smtClean="0"/>
              <a:t>«Осень</a:t>
            </a:r>
            <a:r>
              <a:rPr lang="ru-RU" dirty="0"/>
              <a:t>», </a:t>
            </a:r>
            <a:r>
              <a:rPr lang="ru-RU" dirty="0" smtClean="0"/>
              <a:t>«Весёлая Бабка-</a:t>
            </a:r>
            <a:r>
              <a:rPr lang="ru-RU" dirty="0" err="1" smtClean="0"/>
              <a:t>Ёжка</a:t>
            </a:r>
            <a:r>
              <a:rPr lang="ru-RU" dirty="0" smtClean="0"/>
              <a:t>», «Встреча». Выставочные </a:t>
            </a:r>
            <a:r>
              <a:rPr lang="ru-RU" dirty="0"/>
              <a:t>работы оригинальны, неповторимы и интересны. Было видно, что все поделки сделаны с желанием, с удовольствием, очень аккуратно и с фантазией.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5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5310"/>
            <a:ext cx="2267744" cy="30300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6431"/>
            <a:ext cx="2272568" cy="30300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363" y="0"/>
            <a:ext cx="2267744" cy="30236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326" y="2564904"/>
            <a:ext cx="2188885" cy="30091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185159"/>
            <a:ext cx="3544236" cy="338393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6084168" y="6021288"/>
            <a:ext cx="3068991" cy="6290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Осень 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1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Осень 2022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XXX</dc:creator>
  <cp:lastModifiedBy>XXX</cp:lastModifiedBy>
  <cp:revision>2</cp:revision>
  <dcterms:created xsi:type="dcterms:W3CDTF">2022-11-01T17:08:14Z</dcterms:created>
  <dcterms:modified xsi:type="dcterms:W3CDTF">2022-11-01T17:19:30Z</dcterms:modified>
</cp:coreProperties>
</file>