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BE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320" autoAdjust="0"/>
  </p:normalViewPr>
  <p:slideViewPr>
    <p:cSldViewPr snapToGrid="0">
      <p:cViewPr varScale="1">
        <p:scale>
          <a:sx n="75" d="100"/>
          <a:sy n="75" d="100"/>
        </p:scale>
        <p:origin x="72" y="3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92B0B978-C24B-46D5-8337-79AE954DD1B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845AEDF-449F-437F-B0EC-BC3A7DC2612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24832F-B190-47F3-9356-008C0519337B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608C8BF-9FED-4689-81C6-C8D0F89882E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8AF12AF-0895-4666-8849-DA5464044D4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5B8559-F106-4F8A-9603-D1E7C7F1D9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28223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A69E33-E83D-47C8-9B5A-FA4A073CC38F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DF5573-0D2B-45F5-9F90-29674E28C6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37767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145F7-22D0-4DD8-92F8-AFEB8AFC8CCD}" type="datetime1">
              <a:rPr lang="en-US" smtClean="0"/>
              <a:t>11/1/2022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D15D4-FEC1-409B-8661-B37CD2B07A51}" type="datetime1">
              <a:rPr lang="en-US" smtClean="0"/>
              <a:t>11/1/2022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FEF12-5F17-4012-AC06-8042968266C3}" type="datetime1">
              <a:rPr lang="en-US" smtClean="0"/>
              <a:t>11/1/2022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0C270-9669-421E-B191-85315CFB924E}" type="datetime1">
              <a:rPr lang="en-US" smtClean="0"/>
              <a:t>11/1/2022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5ECAE-8537-4F3A-A740-E32A470A6FEB}" type="datetime1">
              <a:rPr lang="en-US" smtClean="0"/>
              <a:t>11/1/2022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8E46-D4B6-4638-8731-A1AC91E4C0F6}" type="datetime1">
              <a:rPr lang="en-US" smtClean="0"/>
              <a:t>11/1/2022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69412-0B34-4FA4-A4FE-3BA362FCC6C9}" type="datetime1">
              <a:rPr lang="en-US" smtClean="0"/>
              <a:t>11/1/2022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DD0F6-1A42-4878-8113-16DFE23A01D8}" type="datetime1">
              <a:rPr lang="en-US" smtClean="0"/>
              <a:t>11/1/2022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E9975-C2EC-49E1-BF62-CD74921261C4}" type="datetime1">
              <a:rPr lang="en-US" smtClean="0"/>
              <a:t>11/1/2022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930CB-21E4-40EB-B15A-A64F540140BD}" type="datetime1">
              <a:rPr lang="en-US" smtClean="0"/>
              <a:t>11/1/2022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r>
              <a:rPr lang="en-US"/>
              <a:t>2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tx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A3B1D81-A0B8-4414-BFB4-B7E5633EABE5}" type="datetime1">
              <a:rPr lang="en-US" smtClean="0"/>
              <a:t>11/1/2022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r>
              <a:rPr lang="en-US"/>
              <a:t>2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CBE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chemeClr val="bg2">
              <a:lumMod val="60000"/>
              <a:lumOff val="40000"/>
              <a:alpha val="15000"/>
            </a:schemeClr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F460972D-3DDB-42A6-9179-57340BA56283}" type="datetime1">
              <a:rPr lang="en-US" smtClean="0"/>
              <a:t>11/1/2022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r>
              <a:rPr lang="en-US"/>
              <a:t>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4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C61380C-3AA9-4F87-AB7C-F708985EAC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95194" y="2809053"/>
            <a:ext cx="6801612" cy="1239894"/>
          </a:xfrm>
        </p:spPr>
        <p:txBody>
          <a:bodyPr>
            <a:normAutofit/>
          </a:bodyPr>
          <a:lstStyle/>
          <a:p>
            <a:r>
              <a:rPr lang="ru-RU" sz="60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«Любимый город» </a:t>
            </a:r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98910020-F9AD-4B83-AD12-CAB149636836}"/>
              </a:ext>
            </a:extLst>
          </p:cNvPr>
          <p:cNvSpPr txBox="1">
            <a:spLocks/>
          </p:cNvSpPr>
          <p:nvPr/>
        </p:nvSpPr>
        <p:spPr>
          <a:xfrm>
            <a:off x="7825154" y="4976216"/>
            <a:ext cx="3855076" cy="1602283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Воспитатель </a:t>
            </a:r>
          </a:p>
          <a:p>
            <a:pPr algn="r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Егорова Надежда Александровна</a:t>
            </a:r>
          </a:p>
          <a:p>
            <a:pPr algn="r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презентация для </a:t>
            </a:r>
            <a:r>
              <a:rPr lang="ru-RU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детей 5-6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лет</a:t>
            </a:r>
          </a:p>
        </p:txBody>
      </p: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790F5C60-5229-4124-9512-B7090C819760}"/>
              </a:ext>
            </a:extLst>
          </p:cNvPr>
          <p:cNvSpPr txBox="1">
            <a:spLocks/>
          </p:cNvSpPr>
          <p:nvPr/>
        </p:nvSpPr>
        <p:spPr>
          <a:xfrm>
            <a:off x="2695194" y="642651"/>
            <a:ext cx="6801612" cy="43799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ГБДОУ №38 Невского района Санкт-Петербурга</a:t>
            </a:r>
          </a:p>
        </p:txBody>
      </p:sp>
    </p:spTree>
    <p:extLst>
      <p:ext uri="{BB962C8B-B14F-4D97-AF65-F5344CB8AC3E}">
        <p14:creationId xmlns:p14="http://schemas.microsoft.com/office/powerpoint/2010/main" val="3443909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85F5C0D-F4D1-A581-F0FC-9585543456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763"/>
            <a:ext cx="12192000" cy="6867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333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8681400-A0E9-B82B-B9E3-14C1D968E9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2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087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27C2ECC-7081-3D0A-F04F-DFEE436D13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065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260EAC2-12B8-BA0F-BB85-B155E4A86B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1342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208A7F8-5C24-EAA3-B67D-0A18C60A9F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12192000" cy="683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7015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E5D673B-5073-B597-0CE7-8031D9CB80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" y="0"/>
            <a:ext cx="121729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901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68EC5B5-89D0-008D-6A4D-B7B9428034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50"/>
            <a:ext cx="12192000" cy="681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3253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C61380C-3AA9-4F87-AB7C-F708985EAC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38477" y="2809053"/>
            <a:ext cx="8115046" cy="1239894"/>
          </a:xfrm>
        </p:spPr>
        <p:txBody>
          <a:bodyPr>
            <a:normAutofit/>
          </a:bodyPr>
          <a:lstStyle/>
          <a:p>
            <a:r>
              <a:rPr lang="ru-RU" sz="60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Спасибо за внимание.</a:t>
            </a:r>
          </a:p>
        </p:txBody>
      </p:sp>
    </p:spTree>
    <p:extLst>
      <p:ext uri="{BB962C8B-B14F-4D97-AF65-F5344CB8AC3E}">
        <p14:creationId xmlns:p14="http://schemas.microsoft.com/office/powerpoint/2010/main" val="3929032425"/>
      </p:ext>
    </p:extLst>
  </p:cSld>
  <p:clrMapOvr>
    <a:masterClrMapping/>
  </p:clrMapOvr>
</p:sld>
</file>

<file path=ppt/theme/theme1.xml><?xml version="1.0" encoding="utf-8"?>
<a:theme xmlns:a="http://schemas.openxmlformats.org/drawingml/2006/main" name="Посылка">
  <a:themeElements>
    <a:clrScheme name="Parcel">
      <a:dk1>
        <a:srgbClr val="000000"/>
      </a:dk1>
      <a:lt1>
        <a:srgbClr val="FFFFFF"/>
      </a:lt1>
      <a:dk2>
        <a:srgbClr val="635D4D"/>
      </a:dk2>
      <a:lt2>
        <a:srgbClr val="D8D6BA"/>
      </a:lt2>
      <a:accent1>
        <a:srgbClr val="9CBEBD"/>
      </a:accent1>
      <a:accent2>
        <a:srgbClr val="D2CB6C"/>
      </a:accent2>
      <a:accent3>
        <a:srgbClr val="9D9A93"/>
      </a:accent3>
      <a:accent4>
        <a:srgbClr val="C89F5D"/>
      </a:accent4>
      <a:accent5>
        <a:srgbClr val="A9A57C"/>
      </a:accent5>
      <a:accent6>
        <a:srgbClr val="95A39D"/>
      </a:accent6>
      <a:hlink>
        <a:srgbClr val="D25814"/>
      </a:hlink>
      <a:folHlink>
        <a:srgbClr val="849A0A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0BDC4BB7-8AF9-46FD-8C32-AB93AC9C410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TM10001115[[fn=Посылка]]</Template>
  <TotalTime>205</TotalTime>
  <Words>24</Words>
  <Application>Microsoft Office PowerPoint</Application>
  <PresentationFormat>Широкоэкранный</PresentationFormat>
  <Paragraphs>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Corbel</vt:lpstr>
      <vt:lpstr>Gill Sans MT</vt:lpstr>
      <vt:lpstr>Посылка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 Егоров</dc:creator>
  <cp:lastModifiedBy>Сергей Егоров</cp:lastModifiedBy>
  <cp:revision>20</cp:revision>
  <dcterms:created xsi:type="dcterms:W3CDTF">2022-01-21T17:01:30Z</dcterms:created>
  <dcterms:modified xsi:type="dcterms:W3CDTF">2022-10-31T21:12:18Z</dcterms:modified>
</cp:coreProperties>
</file>