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1" r:id="rId9"/>
    <p:sldId id="285" r:id="rId10"/>
    <p:sldId id="286" r:id="rId11"/>
    <p:sldId id="29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AFE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9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acha.cdi24.ru/pictures/141115233346.jpg"/>
          <p:cNvPicPr>
            <a:picLocks noChangeAspect="1" noChangeArrowheads="1"/>
          </p:cNvPicPr>
          <p:nvPr/>
        </p:nvPicPr>
        <p:blipFill>
          <a:blip r:embed="rId2" cstate="print"/>
          <a:srcRect r="5966"/>
          <a:stretch>
            <a:fillRect/>
          </a:stretch>
        </p:blipFill>
        <p:spPr bwMode="auto">
          <a:xfrm>
            <a:off x="1043608" y="260648"/>
            <a:ext cx="6912768" cy="45365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896145"/>
            <a:ext cx="8229600" cy="985846"/>
          </a:xfrm>
        </p:spPr>
        <p:txBody>
          <a:bodyPr>
            <a:normAutofit/>
            <a:scene3d>
              <a:camera prst="isometricOffAxis1Righ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cap="none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Наши </a:t>
            </a:r>
            <a:r>
              <a:rPr lang="ru-RU" b="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пернатые</a:t>
            </a:r>
            <a:r>
              <a:rPr lang="ru-RU" cap="none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друзья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5103" y="5928249"/>
            <a:ext cx="43988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Подготовила Марчук Наталия Дмитриевна</a:t>
            </a:r>
          </a:p>
          <a:p>
            <a:r>
              <a:rPr lang="ru-RU" dirty="0"/>
              <a:t>Воспитатель МДОУ «Д/С «Белоснежка»»</a:t>
            </a:r>
          </a:p>
          <a:p>
            <a:r>
              <a:rPr lang="ru-RU" dirty="0"/>
              <a:t>ЯНАО, г. Новый Уренгой, р-н </a:t>
            </a:r>
            <a:r>
              <a:rPr lang="ru-RU" dirty="0" err="1"/>
              <a:t>Лимбяяха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okartinkah.ru/img/pereletnye-pticy-kartinki-dlya-detey-1680/pereletnye-pticy-kartinki-dlya-detey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496" cy="6429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зимующие и перелетные птицы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313446" cy="58816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proxy10.media.online.ua/uol/r2-5998f75500/553ec802799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4748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324544" y="0"/>
            <a:ext cx="9468544" cy="2071702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chemeClr val="tx2"/>
                </a:solidFill>
              </a:rPr>
              <a:t>Птицы населяют все уголки нашей планеты. Ученые подсчитали, что на земном шаре сейчас обитают примерно 100 млрд. особей диких птиц, что в 20 раз больше чем людей. Птицы – часть природы нашей Родины. Мир птиц очень интересен и богат. Давайте познакомимся с видами птиц нашего края</a:t>
            </a:r>
            <a:r>
              <a:rPr lang="ru-RU" sz="2000" i="1" dirty="0"/>
              <a:t>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Воробей</a:t>
            </a:r>
          </a:p>
        </p:txBody>
      </p:sp>
      <p:pic>
        <p:nvPicPr>
          <p:cNvPr id="15366" name="Picture 6" descr="http://vanguem.ru/wp-content/uploads/2015/05/vorobej-na-vet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5200658" cy="3405193"/>
          </a:xfrm>
          <a:prstGeom prst="rect">
            <a:avLst/>
          </a:prstGeom>
          <a:noFill/>
        </p:spPr>
      </p:pic>
      <p:pic>
        <p:nvPicPr>
          <p:cNvPr id="15364" name="Picture 4" descr="http://storage.onbird.ru/bird/avatar/big%20domovoy-vorobey%20(onbird.ru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6092" y="3429000"/>
            <a:ext cx="5117908" cy="34289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1357298"/>
            <a:ext cx="13572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самка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16" y="3786190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самец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321"/>
            <a:ext cx="8229600" cy="1143000"/>
          </a:xfrm>
        </p:spPr>
        <p:txBody>
          <a:bodyPr/>
          <a:lstStyle/>
          <a:p>
            <a:r>
              <a:rPr lang="ru-RU" dirty="0"/>
              <a:t>Синица </a:t>
            </a:r>
          </a:p>
        </p:txBody>
      </p:sp>
      <p:pic>
        <p:nvPicPr>
          <p:cNvPr id="14338" name="Picture 2" descr="Презентация «Птицы – наши друзья!»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352928" cy="55721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5572140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Отличный посетитель кормушек!!! </a:t>
            </a:r>
          </a:p>
        </p:txBody>
      </p:sp>
      <p:sp>
        <p:nvSpPr>
          <p:cNvPr id="7" name="Стрелка вправо 6"/>
          <p:cNvSpPr/>
          <p:nvPr/>
        </p:nvSpPr>
        <p:spPr>
          <a:xfrm rot="19442520">
            <a:off x="1885643" y="4790048"/>
            <a:ext cx="1680899" cy="641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/>
              <a:t>Ворона</a:t>
            </a:r>
          </a:p>
        </p:txBody>
      </p:sp>
      <p:pic>
        <p:nvPicPr>
          <p:cNvPr id="13314" name="Picture 2" descr="http://www.zoo-news.ru/uploads/posts/2008-12/1229973016_1.jpg"/>
          <p:cNvPicPr>
            <a:picLocks noChangeAspect="1" noChangeArrowheads="1"/>
          </p:cNvPicPr>
          <p:nvPr/>
        </p:nvPicPr>
        <p:blipFill>
          <a:blip r:embed="rId2" cstate="print"/>
          <a:srcRect b="9308"/>
          <a:stretch>
            <a:fillRect/>
          </a:stretch>
        </p:blipFill>
        <p:spPr bwMode="auto">
          <a:xfrm>
            <a:off x="323528" y="1357298"/>
            <a:ext cx="8496944" cy="53840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785926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Всеядна!!!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3571868" y="2071678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321"/>
            <a:ext cx="8229600" cy="1143000"/>
          </a:xfrm>
        </p:spPr>
        <p:txBody>
          <a:bodyPr/>
          <a:lstStyle/>
          <a:p>
            <a:r>
              <a:rPr lang="ru-RU" dirty="0"/>
              <a:t>Ворон </a:t>
            </a:r>
          </a:p>
        </p:txBody>
      </p:sp>
      <p:pic>
        <p:nvPicPr>
          <p:cNvPr id="9218" name="Picture 2" descr="http://img-fotki.yandex.ru/get/6423/137106206.1a4/0_9a35e_198c07c1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8352928" cy="51125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6143644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Питается живой добычей и падалью</a:t>
            </a:r>
          </a:p>
        </p:txBody>
      </p:sp>
      <p:sp>
        <p:nvSpPr>
          <p:cNvPr id="7" name="Стрелка вправо 6"/>
          <p:cNvSpPr/>
          <p:nvPr/>
        </p:nvSpPr>
        <p:spPr>
          <a:xfrm rot="19219306">
            <a:off x="2571736" y="5072074"/>
            <a:ext cx="64294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2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/>
              <a:t>Сорока</a:t>
            </a:r>
          </a:p>
        </p:txBody>
      </p:sp>
      <p:pic>
        <p:nvPicPr>
          <p:cNvPr id="7170" name="Picture 2" descr="http://vse-umnici.ru/wp-content/uploads/2014/08/14-08-15-el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836712"/>
            <a:ext cx="8856984" cy="55446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6237312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Любительница блестящщих предметов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/>
              <a:t>Снегирь</a:t>
            </a:r>
          </a:p>
        </p:txBody>
      </p:sp>
      <p:pic>
        <p:nvPicPr>
          <p:cNvPr id="27650" name="Picture 2" descr="https://i0.wp.com/img-fotki.yandex.ru/get/6826/137106206.576/0_12c761_7de295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784976" cy="59046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1357298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</a:rPr>
              <a:t>самка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500298" y="1500174"/>
            <a:ext cx="571504" cy="5497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29388" y="1928802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</a:rPr>
              <a:t>самец</a:t>
            </a:r>
          </a:p>
        </p:txBody>
      </p:sp>
      <p:sp>
        <p:nvSpPr>
          <p:cNvPr id="7" name="Стрелка вниз 6"/>
          <p:cNvSpPr/>
          <p:nvPr/>
        </p:nvSpPr>
        <p:spPr>
          <a:xfrm rot="5018658">
            <a:off x="5072066" y="2071678"/>
            <a:ext cx="57150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sites.google.com/site/detsad83spb/_/rsrc/1418043109288/dla-vas-roditeli/ucitel-logoped-cumakova-elena-vladimirovna/%D0%B7%D0%B8%D0%BC%D1%83%D1%8E%D1%89%D0%B8%D0%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09412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6">
      <a:dk1>
        <a:srgbClr val="6ADAFA"/>
      </a:dk1>
      <a:lt1>
        <a:srgbClr val="B4ECFC"/>
      </a:lt1>
      <a:dk2>
        <a:srgbClr val="8AE1FA"/>
      </a:dk2>
      <a:lt2>
        <a:srgbClr val="DBF5F9"/>
      </a:lt2>
      <a:accent1>
        <a:srgbClr val="4CD1F7"/>
      </a:accent1>
      <a:accent2>
        <a:srgbClr val="009DD9"/>
      </a:accent2>
      <a:accent3>
        <a:srgbClr val="0BD0D9"/>
      </a:accent3>
      <a:accent4>
        <a:srgbClr val="10CF9B"/>
      </a:accent4>
      <a:accent5>
        <a:srgbClr val="5DF0F6"/>
      </a:accent5>
      <a:accent6>
        <a:srgbClr val="5FF2CA"/>
      </a:accent6>
      <a:hlink>
        <a:srgbClr val="20C8F7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518</TotalTime>
  <Words>104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Наши пернатые друзья</vt:lpstr>
      <vt:lpstr>Презентация PowerPoint</vt:lpstr>
      <vt:lpstr>Воробей</vt:lpstr>
      <vt:lpstr>Синица </vt:lpstr>
      <vt:lpstr>Ворона</vt:lpstr>
      <vt:lpstr>Ворон </vt:lpstr>
      <vt:lpstr>Сорока</vt:lpstr>
      <vt:lpstr>Снегирь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– наши друзья!</dc:title>
  <dc:creator>СЕРЕГА</dc:creator>
  <cp:lastModifiedBy>user</cp:lastModifiedBy>
  <cp:revision>61</cp:revision>
  <dcterms:created xsi:type="dcterms:W3CDTF">2016-11-26T12:23:15Z</dcterms:created>
  <dcterms:modified xsi:type="dcterms:W3CDTF">2022-11-01T11:20:00Z</dcterms:modified>
</cp:coreProperties>
</file>