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C31CF-A628-4096-8B0E-0B9F8BB9A54D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49A99-0DFF-4C03-8963-1DCEBAFF4C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C31CF-A628-4096-8B0E-0B9F8BB9A54D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49A99-0DFF-4C03-8963-1DCEBAFF4C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C31CF-A628-4096-8B0E-0B9F8BB9A54D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49A99-0DFF-4C03-8963-1DCEBAFF4C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C31CF-A628-4096-8B0E-0B9F8BB9A54D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49A99-0DFF-4C03-8963-1DCEBAFF4C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C31CF-A628-4096-8B0E-0B9F8BB9A54D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49A99-0DFF-4C03-8963-1DCEBAFF4C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C31CF-A628-4096-8B0E-0B9F8BB9A54D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49A99-0DFF-4C03-8963-1DCEBAFF4C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C31CF-A628-4096-8B0E-0B9F8BB9A54D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49A99-0DFF-4C03-8963-1DCEBAFF4C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C31CF-A628-4096-8B0E-0B9F8BB9A54D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49A99-0DFF-4C03-8963-1DCEBAFF4C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C31CF-A628-4096-8B0E-0B9F8BB9A54D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49A99-0DFF-4C03-8963-1DCEBAFF4C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C31CF-A628-4096-8B0E-0B9F8BB9A54D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49A99-0DFF-4C03-8963-1DCEBAFF4C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C31CF-A628-4096-8B0E-0B9F8BB9A54D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49A99-0DFF-4C03-8963-1DCEBAFF4C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9C31CF-A628-4096-8B0E-0B9F8BB9A54D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249A99-0DFF-4C03-8963-1DCEBAFF4C4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9"/>
            <a:ext cx="7772400" cy="1368151"/>
          </a:xfrm>
        </p:spPr>
        <p:txBody>
          <a:bodyPr>
            <a:norm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Презентация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636912"/>
            <a:ext cx="6400800" cy="3001888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tx1"/>
                </a:solidFill>
                <a:latin typeface="Monotype Corsiva" pitchFamily="66" charset="0"/>
              </a:rPr>
              <a:t>«Виды </a:t>
            </a:r>
            <a:r>
              <a:rPr lang="ru-RU" sz="5400" b="1" dirty="0">
                <a:solidFill>
                  <a:schemeClr val="tx1"/>
                </a:solidFill>
                <a:latin typeface="Monotype Corsiva" pitchFamily="66" charset="0"/>
              </a:rPr>
              <a:t>транспортных </a:t>
            </a:r>
            <a:r>
              <a:rPr lang="ru-RU" sz="5400" b="1" dirty="0" smtClean="0">
                <a:solidFill>
                  <a:schemeClr val="tx1"/>
                </a:solidFill>
                <a:latin typeface="Monotype Corsiva" pitchFamily="66" charset="0"/>
              </a:rPr>
              <a:t>средств </a:t>
            </a:r>
            <a:endParaRPr lang="ru-RU" sz="5400" b="1" dirty="0">
              <a:solidFill>
                <a:schemeClr val="tx1"/>
              </a:solidFill>
              <a:latin typeface="Monotype Corsiva" pitchFamily="66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95736" y="836712"/>
            <a:ext cx="5040560" cy="4680519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Транспортное средство является техническим устройством,</a:t>
            </a:r>
          </a:p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цель которого – перевозка людей или груза на дальние расстояния.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ru-RU" sz="5400" dirty="0">
                <a:latin typeface="Monotype Corsiva" pitchFamily="66" charset="0"/>
              </a:rPr>
              <a:t>Виды </a:t>
            </a:r>
            <a:r>
              <a:rPr lang="ru-RU" sz="5400" dirty="0" smtClean="0">
                <a:latin typeface="Monotype Corsiva" pitchFamily="66" charset="0"/>
              </a:rPr>
              <a:t>транспорта</a:t>
            </a:r>
            <a:br>
              <a:rPr lang="ru-RU" sz="5400" dirty="0" smtClean="0">
                <a:latin typeface="Monotype Corsiva" pitchFamily="66" charset="0"/>
              </a:rPr>
            </a:br>
            <a:r>
              <a:rPr lang="ru-RU" sz="5400" dirty="0" smtClean="0">
                <a:latin typeface="Monotype Corsiva" pitchFamily="66" charset="0"/>
              </a:rPr>
              <a:t> </a:t>
            </a:r>
            <a:endParaRPr lang="ru-RU" sz="5400" dirty="0">
              <a:latin typeface="Monotype Corsiva" pitchFamily="66" charset="0"/>
            </a:endParaRPr>
          </a:p>
        </p:txBody>
      </p:sp>
      <p:pic>
        <p:nvPicPr>
          <p:cNvPr id="2051" name="Picture 3" descr="C:\Users\БоМж\Desktop\тр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376772"/>
            <a:ext cx="7266384" cy="49097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204" name="Picture 12" descr="C:\Users\БоМж\Desktop\тр в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764704"/>
            <a:ext cx="7128792" cy="5256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69" name="Picture 1" descr="C:\Users\БоМж\Desktop\воз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7030" y="764704"/>
            <a:ext cx="6967512" cy="5184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6" name="Picture 2" descr="C:\Users\БоМж\Desktop\косм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692696"/>
            <a:ext cx="6858000" cy="5143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1" name="Picture 1" descr="C:\Users\БоМж\Desktop\вод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1" y="692696"/>
            <a:ext cx="7272808" cy="53285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994122"/>
          </a:xfrm>
        </p:spPr>
        <p:txBody>
          <a:bodyPr>
            <a:normAutofit/>
          </a:bodyPr>
          <a:lstStyle/>
          <a:p>
            <a:r>
              <a:rPr lang="ru-RU" sz="5400" dirty="0" smtClean="0">
                <a:latin typeface="Monotype Corsiva" pitchFamily="66" charset="0"/>
              </a:rPr>
              <a:t>Спецтехника</a:t>
            </a:r>
            <a:endParaRPr lang="ru-RU" sz="5400" dirty="0">
              <a:latin typeface="Monotype Corsiva" pitchFamily="66" charset="0"/>
            </a:endParaRPr>
          </a:p>
        </p:txBody>
      </p:sp>
      <p:pic>
        <p:nvPicPr>
          <p:cNvPr id="4100" name="Picture 4" descr="C:\Users\БоМж\Desktop\спец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556792"/>
            <a:ext cx="7272808" cy="4392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692696"/>
            <a:ext cx="7200800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26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</vt:lpstr>
      <vt:lpstr>Слайд 2</vt:lpstr>
      <vt:lpstr>Виды транспорта  </vt:lpstr>
      <vt:lpstr>Слайд 4</vt:lpstr>
      <vt:lpstr>Слайд 5</vt:lpstr>
      <vt:lpstr>Слайд 6</vt:lpstr>
      <vt:lpstr>Слайд 7</vt:lpstr>
      <vt:lpstr>Спецтехника</vt:lpstr>
      <vt:lpstr>Слайд 9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Иван</dc:creator>
  <cp:lastModifiedBy>Иван</cp:lastModifiedBy>
  <cp:revision>11</cp:revision>
  <dcterms:created xsi:type="dcterms:W3CDTF">2022-10-10T09:13:58Z</dcterms:created>
  <dcterms:modified xsi:type="dcterms:W3CDTF">2022-10-10T10:56:36Z</dcterms:modified>
</cp:coreProperties>
</file>