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70" r:id="rId6"/>
    <p:sldId id="260" r:id="rId7"/>
    <p:sldId id="267" r:id="rId8"/>
    <p:sldId id="271" r:id="rId9"/>
    <p:sldId id="259" r:id="rId10"/>
    <p:sldId id="269" r:id="rId11"/>
    <p:sldId id="264" r:id="rId12"/>
    <p:sldId id="272" r:id="rId13"/>
    <p:sldId id="273" r:id="rId14"/>
    <p:sldId id="265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38" autoAdjust="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8278688" cy="20608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ПРОЕКТ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rgbClr val="7030A0"/>
                </a:solidFill>
              </a:rPr>
              <a:t>«НАШИ МОНАСТЫРИ»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1988840"/>
            <a:ext cx="4496544" cy="576064"/>
          </a:xfrm>
        </p:spPr>
        <p:txBody>
          <a:bodyPr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Выполнил Латыев Степан 4 «В» класс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200" b="1" dirty="0" smtClean="0">
                <a:solidFill>
                  <a:srgbClr val="7030A0"/>
                </a:solidFill>
              </a:rPr>
              <a:t>ПОДВОРЬЕ </a:t>
            </a:r>
            <a:r>
              <a:rPr lang="ru-RU" sz="2200" b="1" dirty="0" smtClean="0">
                <a:solidFill>
                  <a:srgbClr val="002060"/>
                </a:solidFill>
              </a:rPr>
              <a:t>- так называют монашескую общину, находящуюся за пределами основного монастыря.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	Как правило, их располагают в городах. Среди основных направлений деятельности подворий обязанности по приему паломников и сбору пожертвований. Если они размещаются на сельхозугодиях, то послушники занимаются выращиванием овощей и фруктов. 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9tbrRo8CU-c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3212976"/>
            <a:ext cx="5625774" cy="3459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ТРОИЦЕ – СЕРГИЕВА ЛАВРА.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692696"/>
            <a:ext cx="7992888" cy="5400600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Самый крупный монастырь в России. Расположен в центре города Сергиева Посада Московской области. </a:t>
            </a:r>
          </a:p>
          <a:p>
            <a:pPr algn="l"/>
            <a:r>
              <a:rPr lang="ru-RU" sz="2000" b="1" dirty="0" smtClean="0">
                <a:solidFill>
                  <a:srgbClr val="002060"/>
                </a:solidFill>
              </a:rPr>
              <a:t>	Мужской монастырь основан Сергием Радонежским в сер. XIV в. (с 1744 лавра) на холме Маковиц. После нескольких лет одинокого подвижничества, начали приходить люди и пустынь превратилась в монастырь, в наше время является столицей Русского православия. За столетия сложился уникальный архитектурный ансамбль, включающий более пятидесяти зданий. Сегодня в монастыре проживает около трёхсот монахов.                                                            </a:t>
            </a:r>
          </a:p>
          <a:p>
            <a:r>
              <a:rPr lang="ru-RU" sz="2000" dirty="0" smtClean="0"/>
              <a:t> 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slide_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03648" y="4221088"/>
            <a:ext cx="3384376" cy="2499931"/>
          </a:xfrm>
          <a:prstGeom prst="rect">
            <a:avLst/>
          </a:prstGeom>
        </p:spPr>
      </p:pic>
      <p:pic>
        <p:nvPicPr>
          <p:cNvPr id="5" name="Рисунок 4" descr="3320685_origina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4221088"/>
            <a:ext cx="3675146" cy="2450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507288" cy="4450506"/>
          </a:xfrm>
        </p:spPr>
        <p:txBody>
          <a:bodyPr>
            <a:normAutofit fontScale="90000"/>
          </a:bodyPr>
          <a:lstStyle/>
          <a:p>
            <a:pPr algn="l"/>
            <a:r>
              <a:rPr lang="ru-RU" sz="2300" b="1" dirty="0" smtClean="0">
                <a:solidFill>
                  <a:srgbClr val="7030A0"/>
                </a:solidFill>
              </a:rPr>
              <a:t>          СПАСО-ПРЕОБРАЖЕНСКИЙ СОЛОВЕЦКИЙ МОНАСТЫРЬ.</a:t>
            </a:r>
            <a:r>
              <a:rPr lang="ru-RU" sz="2300" dirty="0" smtClean="0"/>
              <a:t/>
            </a:r>
            <a:br>
              <a:rPr lang="ru-RU" sz="2300" dirty="0" smtClean="0"/>
            </a:br>
            <a:r>
              <a:rPr lang="ru-RU" sz="2300" dirty="0" smtClean="0"/>
              <a:t>	</a:t>
            </a:r>
            <a:r>
              <a:rPr lang="ru-RU" sz="2300" b="1" dirty="0" smtClean="0">
                <a:solidFill>
                  <a:srgbClr val="002060"/>
                </a:solidFill>
              </a:rPr>
              <a:t>Мужской монастырь Русской православной церкви. Расположен на Соловецком острове в Белом море в Архангельской области. Сыграл большую роль в русской истории. Он помог освоить огромный северный край, принёс поморским язычникам христианство, культуру. Защищал Русь с севера от иноземцев. Русский север навсегда соединился с Москвой.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	Настоящего расцвета монастырь достиг в середине </a:t>
            </a:r>
            <a:r>
              <a:rPr lang="en-US" sz="2300" b="1" dirty="0" smtClean="0">
                <a:solidFill>
                  <a:srgbClr val="002060"/>
                </a:solidFill>
              </a:rPr>
              <a:t>XVI </a:t>
            </a:r>
            <a:r>
              <a:rPr lang="ru-RU" sz="2300" b="1" dirty="0" smtClean="0">
                <a:solidFill>
                  <a:srgbClr val="002060"/>
                </a:solidFill>
              </a:rPr>
              <a:t>века при игумене Филиппе. Он развернул грандиозное строительство, деревянные постройки заменили каменными, выстроили на острове свой кирпичный завод.</a:t>
            </a:r>
            <a:r>
              <a:rPr lang="ru-RU" sz="2300" dirty="0" smtClean="0"/>
              <a:t/>
            </a:r>
            <a:br>
              <a:rPr lang="ru-RU" sz="2300" dirty="0" smtClean="0"/>
            </a:br>
            <a:endParaRPr lang="ru-RU" sz="2300" dirty="0"/>
          </a:p>
        </p:txBody>
      </p:sp>
      <p:pic>
        <p:nvPicPr>
          <p:cNvPr id="5" name="Рисунок 4" descr="1280px-Solovetsky_Monastery_drone_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619672" y="3933056"/>
            <a:ext cx="4212121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7030A0"/>
                </a:solidFill>
              </a:rPr>
              <a:t>ВОЗНЕСЕНСКАЯ ДАВИДОВА ПУСТЫНЬ.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517632" cy="32403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600" dirty="0" smtClean="0"/>
              <a:t>		</a:t>
            </a:r>
            <a:r>
              <a:rPr lang="ru-RU" sz="2200" b="1" dirty="0" smtClean="0">
                <a:solidFill>
                  <a:srgbClr val="002060"/>
                </a:solidFill>
              </a:rPr>
              <a:t>Один из самых красивых мужских монастырей Подмосковья. Пустынь основал в глухих лесах на берегу реки </a:t>
            </a:r>
            <a:r>
              <a:rPr lang="ru-RU" sz="2200" b="1" dirty="0" err="1" smtClean="0">
                <a:solidFill>
                  <a:srgbClr val="002060"/>
                </a:solidFill>
              </a:rPr>
              <a:t>Лопасни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</a:rPr>
              <a:t>преподобныи</a:t>
            </a:r>
            <a:r>
              <a:rPr lang="ru-RU" sz="2200" b="1" dirty="0" smtClean="0">
                <a:solidFill>
                  <a:srgbClr val="002060"/>
                </a:solidFill>
              </a:rPr>
              <a:t>̆ Давид в 1515 году. Он пришел сюда с несколькими послушниками и </a:t>
            </a:r>
            <a:r>
              <a:rPr lang="ru-RU" sz="2200" b="1" dirty="0" err="1" smtClean="0">
                <a:solidFill>
                  <a:srgbClr val="002060"/>
                </a:solidFill>
              </a:rPr>
              <a:t>иконои</a:t>
            </a:r>
            <a:r>
              <a:rPr lang="ru-RU" sz="2200" b="1" dirty="0" smtClean="0">
                <a:solidFill>
                  <a:srgbClr val="002060"/>
                </a:solidFill>
              </a:rPr>
              <a:t>̆ Знамения Богоматери. Давид построил деревянную церковь, несколько келий и посадил около </a:t>
            </a:r>
            <a:r>
              <a:rPr lang="ru-RU" sz="2200" b="1" dirty="0" err="1" smtClean="0">
                <a:solidFill>
                  <a:srgbClr val="002060"/>
                </a:solidFill>
              </a:rPr>
              <a:t>своеи</a:t>
            </a:r>
            <a:r>
              <a:rPr lang="ru-RU" sz="2200" b="1" dirty="0" smtClean="0">
                <a:solidFill>
                  <a:srgbClr val="002060"/>
                </a:solidFill>
              </a:rPr>
              <a:t>̆ пустыни липовую рощу. Сейчас монастырь представляет собой комплекс из красивых и величественных соборов, церквей, часовни, колокольни и зданий прикладного назначения.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		В ней находится огромное количество фрагментов мощей святых угодников и святынь: даже такие значимые, как фрагмент Ризы Богородицы и гвоздя с распятия Христа. В настоящее время привезены в монастырь мощи более двухсот святых угодников.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PECpyqqp6p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95936" y="3717032"/>
            <a:ext cx="4355976" cy="3018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492480" cy="37444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7030A0"/>
                </a:solidFill>
              </a:rPr>
              <a:t>    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            </a:t>
            </a:r>
            <a:r>
              <a:rPr lang="ru-RU" sz="2200" b="1" dirty="0" smtClean="0">
                <a:solidFill>
                  <a:srgbClr val="7030A0"/>
                </a:solidFill>
              </a:rPr>
              <a:t>ЕКАТЕРИНБУРГСКИЙ ДУХОВНО-ПРОСВЕТИТЕЛЬСКИЙ ЦЕНТР</a:t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>                                            «ПАТРИАРШЕЕ ПОДВОРЬЕ»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	За пределами Москвы патриаршее подворье было построено в Екатеринбурге, в 2003 году, рядом с Храмом на крови. Помимо личных покоев патриарха, это подворье включает в себя также домовую церковь, музей Патриаршества на Руси, музей святой Царской семьи, небольшой концертный зал, где проходят концерты фортепианной музыки,, библиотеку и многое другое. Особый интерес представляют настенные росписи Патриаршего подворья, изображающие различные моменты российской истории, начиная с крещения благоверной княгини Ольги.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696-98 сщзн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3645024"/>
            <a:ext cx="4387829" cy="292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r>
              <a:rPr lang="ru-RU" dirty="0" smtClean="0"/>
              <a:t>ЗДЕСЬ БУДЕТ ФОТО ПОДЕЛКИ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620688"/>
            <a:ext cx="6696744" cy="5040559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7030A0"/>
                </a:solidFill>
              </a:rPr>
              <a:t>              </a:t>
            </a:r>
            <a:r>
              <a:rPr lang="ru-RU" sz="2400" b="1" dirty="0" smtClean="0">
                <a:solidFill>
                  <a:srgbClr val="7030A0"/>
                </a:solidFill>
              </a:rPr>
              <a:t>ЦЕЛЬ ПРОЕКТА: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Познакомиться с Духовными центрами страны, с православными традициями, историей. Узнать для чего нужны монастыри. Роль православия в России.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             ЗАДАЧА ПРОЕКТА: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Показать многообразие форм духовной жизни, архитектуры, культуры страны в православии.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992888" cy="468052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7030A0"/>
                </a:solidFill>
              </a:rPr>
              <a:t>    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>МОНАСТЫРЬ </a:t>
            </a: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– это комплекс построек, в </a:t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которых проживают принявшие монашеский обет люди (то есть отказались о всех жизненных благ и удовольствий).</a:t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>КАКИЕ БЫВАЮТ МОНАСТЫРИ?</a:t>
            </a:r>
            <a:br>
              <a:rPr lang="ru-RU" sz="2700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/>
            </a:r>
            <a:br>
              <a:rPr lang="ru-RU" sz="2700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- ЛАВРА;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- ПУСТЫНЬ;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- СКИТ;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- ПОДВОРЬЕ.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772400" cy="10081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ЗНАЧЕНИЕ МОНАСТЫРЕЙ В РОССИЙСКОЙ ИСТОРИИ.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980728"/>
            <a:ext cx="7380312" cy="432048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ru-RU" sz="2200" b="1" dirty="0" smtClean="0">
                <a:solidFill>
                  <a:srgbClr val="002060"/>
                </a:solidFill>
              </a:rPr>
              <a:t> Являлись экономическим центром (монастыри были крупными землевладельцами, вели торговлю), способствовали появлению новых городов рядом с ними.</a:t>
            </a:r>
          </a:p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>- Исполняли роль крепостей от набегов кочевников, давали приют и раздавали еду больным и нуждающимся.</a:t>
            </a:r>
          </a:p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>- Были центром просвещения. В монастырских стенах были библиотеки, школы, ремесленнические мастерские.</a:t>
            </a:r>
          </a:p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>- В монастыре творили иконописцы, вели летописи,    переписывали книги, выполняли переводы на русский язык.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979712" y="5157192"/>
            <a:ext cx="2088232" cy="1368152"/>
          </a:xfrm>
          <a:prstGeom prst="rect">
            <a:avLst/>
          </a:prstGeom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355976" y="5157192"/>
            <a:ext cx="2016224" cy="1368152"/>
          </a:xfrm>
          <a:prstGeom prst="rect">
            <a:avLst/>
          </a:prstGeom>
        </p:spPr>
      </p:pic>
      <p:pic>
        <p:nvPicPr>
          <p:cNvPr id="9" name="Рисунок 8" descr="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660232" y="5157192"/>
            <a:ext cx="2160240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КТО ЖИВЁТ В МОНАСТЫРЕ?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31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МОНАХИ </a:t>
            </a:r>
            <a:r>
              <a:rPr lang="ru-RU" sz="2800" b="1" dirty="0" smtClean="0">
                <a:solidFill>
                  <a:srgbClr val="002060"/>
                </a:solidFill>
              </a:rPr>
              <a:t>- люди, которые живут в монастыре. У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которых нет своего жилья, они отказываются от всех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родственных связей, живут в нищете и проводящие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время в молитве.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ТРУЖЕННИКИ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– человек, который желает пожить в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монастыре некоторое время и испытать все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трудности монастырской жизни.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ПОСЛУШЕННИКИ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-  люди, которые решили уйти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 монастырь, но еще не заслужили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благословения стать монахом. Они еще учатся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жить без грехов.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ИГУМЕН (ИГУМЕНЬЯ) </a:t>
            </a:r>
            <a:r>
              <a:rPr lang="ru-RU" sz="2800" b="1" dirty="0" smtClean="0">
                <a:solidFill>
                  <a:srgbClr val="002060"/>
                </a:solidFill>
              </a:rPr>
              <a:t>– руководитель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(начальник) православного  монастыря.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5832648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ОДЕЖДА МОНАХОВ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bogosluzhebnoe-oblacheni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592" y="836712"/>
            <a:ext cx="7344816" cy="5769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8748464" cy="112474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352928" cy="3456384"/>
          </a:xfrm>
        </p:spPr>
        <p:txBody>
          <a:bodyPr>
            <a:normAutofit/>
          </a:bodyPr>
          <a:lstStyle/>
          <a:p>
            <a:pPr algn="l"/>
            <a:endParaRPr lang="ru-RU" sz="2400" b="1" dirty="0" smtClean="0">
              <a:solidFill>
                <a:srgbClr val="7030A0"/>
              </a:solidFill>
            </a:endParaRPr>
          </a:p>
          <a:p>
            <a:pPr algn="l"/>
            <a:r>
              <a:rPr lang="ru-RU" sz="2400" b="1" dirty="0" smtClean="0">
                <a:solidFill>
                  <a:srgbClr val="7030A0"/>
                </a:solidFill>
              </a:rPr>
              <a:t>                        КАКИЕ БЫВАЮТ МОНАСТЫРИ?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>СКИТ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– жилище отшельника, самостоятельное или выделенное в монастыре уединенное место.</a:t>
            </a:r>
            <a:r>
              <a:rPr lang="ru-RU" sz="2200" b="1" dirty="0" smtClean="0">
                <a:solidFill>
                  <a:srgbClr val="002060"/>
                </a:solidFill>
              </a:rPr>
              <a:t>	</a:t>
            </a:r>
          </a:p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>С зарождением христианского монашества, скиты стали исторически первым видом монашеских поселений.   Монахи, проживающие в скитах, следуют более строгим обетам.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 </a:t>
            </a:r>
          </a:p>
          <a:p>
            <a:pPr algn="l"/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chto-takoe-ski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592" y="2852936"/>
            <a:ext cx="5880162" cy="3730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363272" cy="3946450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srgbClr val="7030A0"/>
                </a:solidFill>
              </a:rPr>
              <a:t>ПУСТЫНЬ</a:t>
            </a:r>
            <a:r>
              <a:rPr lang="ru-RU" sz="2200" b="1" dirty="0" smtClean="0">
                <a:solidFill>
                  <a:srgbClr val="002060"/>
                </a:solidFill>
              </a:rPr>
              <a:t>  – это монашеский скит, расположенный в незанятой  никем местности. В перспективе пустынь разрасталась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до полноценного монастыря, но в этом случае она все равно сохраняет свое название, чтобы все помнили, с чего все начиналось.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	Скорее всего, название связано с историей монашества: оно возникло в Египте, монахами первых веков христианства отцами – пустынниками.</a:t>
            </a:r>
            <a:endParaRPr lang="ru-RU" sz="2200" dirty="0"/>
          </a:p>
        </p:txBody>
      </p:sp>
      <p:pic>
        <p:nvPicPr>
          <p:cNvPr id="4" name="Рисунок 3" descr="optina-872x5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645024"/>
            <a:ext cx="5161012" cy="298297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796136" y="3645024"/>
            <a:ext cx="3168352" cy="2904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722511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8640"/>
            <a:ext cx="7992888" cy="5616624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srgbClr val="7030A0"/>
                </a:solidFill>
              </a:rPr>
              <a:t>ЛАВРА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– это самый большой монастырский комплекс. </a:t>
            </a:r>
          </a:p>
          <a:p>
            <a:pPr algn="l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	Лаврами изначально назывались части города или отдельные поселения. Они состояли из ряда построек. Центр лавры составлял собор , перед которым располагался двор.</a:t>
            </a:r>
          </a:p>
          <a:p>
            <a:pPr algn="l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	Боковые пристройки лавры представляют собой кельи (общежитие), гостиницу, библиотека, трапезную (столовую), семинария, мастерские или древлехранилище (музей) и т.д. В составе лавр могли находится кладбища, а также сад или огород. Группа построек ограждалась стеной с воротами от набегов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</a:rPr>
              <a:t>качевников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/>
            <a:endParaRPr lang="ru-RU" sz="2400" dirty="0" smtClean="0"/>
          </a:p>
          <a:p>
            <a:pPr algn="l"/>
            <a:endParaRPr lang="ru-RU" sz="2400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563888" y="3861048"/>
            <a:ext cx="4392488" cy="2829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249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 «НАШИ МОНАСТЫРИ»</vt:lpstr>
      <vt:lpstr>              ЦЕЛЬ ПРОЕКТА:  Познакомиться с Духовными центрами страны, с православными традициями, историей. Узнать для чего нужны монастыри. Роль православия в России.                 ЗАДАЧА ПРОЕКТА: Показать многообразие форм духовной жизни, архитектуры, культуры страны в православии. </vt:lpstr>
      <vt:lpstr>       МОНАСТЫРЬ – это комплекс построек, в  которых проживают принявшие монашеский обет люди (то есть отказались о всех жизненных благ и удовольствий).  КАКИЕ БЫВАЮТ МОНАСТЫРИ?  - ЛАВРА; - ПУСТЫНЬ; - СКИТ; - ПОДВОРЬЕ.      </vt:lpstr>
      <vt:lpstr>ЗНАЧЕНИЕ МОНАСТЫРЕЙ В РОССИЙСКОЙ ИСТОРИИ.</vt:lpstr>
      <vt:lpstr> КТО ЖИВЁТ В МОНАСТЫРЕ? </vt:lpstr>
      <vt:lpstr>ОДЕЖДА МОНАХОВ</vt:lpstr>
      <vt:lpstr> </vt:lpstr>
      <vt:lpstr>ПУСТЫНЬ  – это монашеский скит, расположенный в незанятой  никем местности. В перспективе пустынь разрасталась до полноценного монастыря, но в этом случае она все равно сохраняет свое название, чтобы все помнили, с чего все начиналось.  Скорее всего, название связано с историей монашества: оно возникло в Египте, монахами первых веков христианства отцами – пустынниками.</vt:lpstr>
      <vt:lpstr> </vt:lpstr>
      <vt:lpstr>ПОДВОРЬЕ - так называют монашескую общину, находящуюся за пределами основного монастыря.  Как правило, их располагают в городах. Среди основных направлений деятельности подворий обязанности по приему паломников и сбору пожертвований. Если они размещаются на сельхозугодиях, то послушники занимаются выращиванием овощей и фруктов. </vt:lpstr>
      <vt:lpstr>ТРОИЦЕ – СЕРГИЕВА ЛАВРА. </vt:lpstr>
      <vt:lpstr>          СПАСО-ПРЕОБРАЖЕНСКИЙ СОЛОВЕЦКИЙ МОНАСТЫРЬ.  Мужской монастырь Русской православной церкви. Расположен на Соловецком острове в Белом море в Архангельской области. Сыграл большую роль в русской истории. Он помог освоить огромный северный край, принёс поморским язычникам христианство, культуру. Защищал Русь с севера от иноземцев. Русский север навсегда соединился с Москвой.  Настоящего расцвета монастырь достиг в середине XVI века при игумене Филиппе. Он развернул грандиозное строительство, деревянные постройки заменили каменными, выстроили на острове свой кирпичный завод. </vt:lpstr>
      <vt:lpstr>ВОЗНЕСЕНСКАЯ ДАВИДОВА ПУСТЫНЬ. </vt:lpstr>
      <vt:lpstr>                 ЕКАТЕРИНБУРГСКИЙ ДУХОВНО-ПРОСВЕТИТЕЛЬСКИЙ ЦЕНТР                                             «ПАТРИАРШЕЕ ПОДВОРЬЕ»  За пределами Москвы патриаршее подворье было построено в Екатеринбурге, в 2003 году, рядом с Храмом на крови. Помимо личных покоев патриарха, это подворье включает в себя также домовую церковь, музей Патриаршества на Руси, музей святой Царской семьи, небольшой концертный зал, где проходят концерты фортепианной музыки,, библиотеку и многое другое. Особый интерес представляют настенные росписи Патриаршего подворья, изображающие различные моменты российской истории, начиная с крещения благоверной княгини Ольги.  </vt:lpstr>
      <vt:lpstr>ЗДЕСЬ БУДЕТ ФОТО ПОДЕЛКИ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НАШИ МОНАСТЫРИ</dc:title>
  <dc:creator>Жена</dc:creator>
  <cp:lastModifiedBy>APRO</cp:lastModifiedBy>
  <cp:revision>189</cp:revision>
  <dcterms:created xsi:type="dcterms:W3CDTF">2022-02-18T15:43:05Z</dcterms:created>
  <dcterms:modified xsi:type="dcterms:W3CDTF">2022-11-01T15:40:16Z</dcterms:modified>
</cp:coreProperties>
</file>