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9" r:id="rId9"/>
    <p:sldId id="268" r:id="rId10"/>
    <p:sldId id="265" r:id="rId11"/>
    <p:sldId id="263" r:id="rId12"/>
    <p:sldId id="266" r:id="rId13"/>
    <p:sldId id="267" r:id="rId14"/>
    <p:sldId id="27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5" autoAdjust="0"/>
    <p:restoredTop sz="94660"/>
  </p:normalViewPr>
  <p:slideViewPr>
    <p:cSldViewPr>
      <p:cViewPr varScale="1">
        <p:scale>
          <a:sx n="115" d="100"/>
          <a:sy n="115" d="100"/>
        </p:scale>
        <p:origin x="135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3A34F36-F75B-4D4C-B27F-8B80B3957276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501CB80-8ACF-4A74-A295-33D7B0A9D5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34BEB-1400-451A-ADB6-72B5B88038B3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3AFE4-BD24-4412-A0FD-25D9B77D35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C3270-C1DA-4748-B809-CCA03734B8DD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2F3A2-897F-4868-8CB7-1FB262765E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CB7BE-E905-4E12-8DC5-A92C1425A1A6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0ED8B-86B8-4DB7-BAA3-568146106F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23F2262-5512-4A21-AB15-FBD1E4CB5961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0E12EB5-6284-4A09-854D-4AA60C228A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633BF6-FFA1-4B44-BA5B-DA9C1693CC68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94325B0-0BEA-402C-A044-2605349A0C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86CAA5F-B091-4A1F-AC97-C160900FD018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0662B32-BCA2-4E29-90D5-5B69D3B391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46D2AD-9334-40D8-9B82-12C53C12F6D8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A05B0CF-23DC-4244-AD40-8D07AFC64E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EFF13-3304-42E5-9625-F0AC6FEAC8B7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CE48D-0BD2-4F63-B489-999984D60B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43509F8-F0AF-4B65-8460-7BB698C884AC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0F6FA35-50A5-42A3-91DF-4FEC5A4087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FA8B715-776E-4554-A365-E5D71E84004C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3EC0338-21E8-4C0B-B291-B4EE22D0C3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CE10A12-47FA-4068-A2CE-346427DA9FB0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92599E5-F3CC-482F-9FC4-24C70A7B1F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4" r:id="rId4"/>
    <p:sldLayoutId id="2147483675" r:id="rId5"/>
    <p:sldLayoutId id="2147483676" r:id="rId6"/>
    <p:sldLayoutId id="2147483670" r:id="rId7"/>
    <p:sldLayoutId id="2147483677" r:id="rId8"/>
    <p:sldLayoutId id="2147483678" r:id="rId9"/>
    <p:sldLayoutId id="2147483669" r:id="rId10"/>
    <p:sldLayoutId id="214748366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3065637"/>
            <a:ext cx="7772400" cy="1829761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КРАТКОСРОЧНЫЙ ПРОЕКТ</a:t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«Мой папа самый лучший» 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3492896" y="5657850"/>
            <a:ext cx="7772400" cy="1200150"/>
          </a:xfrm>
        </p:spPr>
        <p:txBody>
          <a:bodyPr/>
          <a:lstStyle/>
          <a:p>
            <a:pPr marR="0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Рожкова О.О </a:t>
            </a:r>
          </a:p>
          <a:p>
            <a:pPr marR="0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47667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6454" y="260648"/>
            <a:ext cx="5207346" cy="35762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Чтение </a:t>
            </a:r>
            <a:r>
              <a:rPr lang="ru-RU" dirty="0">
                <a:solidFill>
                  <a:srgbClr val="0070C0"/>
                </a:solidFill>
              </a:rPr>
              <a:t>и </a:t>
            </a:r>
            <a:r>
              <a:rPr lang="ru-RU" dirty="0" err="1">
                <a:solidFill>
                  <a:srgbClr val="0070C0"/>
                </a:solidFill>
              </a:rPr>
              <a:t>беседы«Как</a:t>
            </a:r>
            <a:r>
              <a:rPr lang="ru-RU" dirty="0">
                <a:solidFill>
                  <a:srgbClr val="0070C0"/>
                </a:solidFill>
              </a:rPr>
              <a:t> мы с папой играем»»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652282"/>
            <a:ext cx="2956322" cy="39417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772816"/>
            <a:ext cx="2956322" cy="39417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1060433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Объект 11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23215" y="2090612"/>
            <a:ext cx="3941762" cy="22172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703" y="-110827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u="sng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Беседы и игры про папу </a:t>
            </a:r>
            <a:endParaRPr lang="ru-RU" sz="2800" u="sng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H="1">
            <a:off x="468313" y="5445125"/>
            <a:ext cx="71437" cy="46038"/>
          </a:xfrm>
        </p:spPr>
        <p:txBody>
          <a:bodyPr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Wingdings 3"/>
              <a:buNone/>
              <a:defRPr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 flipV="1">
            <a:off x="8640763" y="5364163"/>
            <a:ext cx="46037" cy="46037"/>
          </a:xfrm>
        </p:spPr>
        <p:txBody>
          <a:bodyPr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Wingdings 3"/>
              <a:buNone/>
              <a:defRPr/>
            </a:pP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5148064" y="584618"/>
            <a:ext cx="2944927" cy="20769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962" r="17859" b="1962"/>
          <a:stretch/>
        </p:blipFill>
        <p:spPr>
          <a:xfrm rot="10800000">
            <a:off x="1608629" y="3818173"/>
            <a:ext cx="3974356" cy="27038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697488" y="3080760"/>
            <a:ext cx="4059383" cy="22834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9434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0070C0"/>
                </a:solidFill>
              </a:rPr>
              <a:t>Местер</a:t>
            </a:r>
            <a:r>
              <a:rPr lang="ru-RU" dirty="0" smtClean="0">
                <a:solidFill>
                  <a:srgbClr val="0070C0"/>
                </a:solidFill>
              </a:rPr>
              <a:t>-класс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 « Кулинарный поединок»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294346"/>
            <a:ext cx="2170991" cy="18641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Объект 8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00808"/>
            <a:ext cx="4796306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9617" y="2492896"/>
            <a:ext cx="2291606" cy="23140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72" y="4293096"/>
            <a:ext cx="4455527" cy="20049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4939530"/>
            <a:ext cx="4026769" cy="18120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072410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Видео </a:t>
            </a:r>
            <a:r>
              <a:rPr lang="ru-RU" dirty="0" err="1" smtClean="0">
                <a:solidFill>
                  <a:srgbClr val="0070C0"/>
                </a:solidFill>
              </a:rPr>
              <a:t>челлендж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«Папа готовит»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814650"/>
            <a:ext cx="2304256" cy="30723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1772816"/>
            <a:ext cx="2371688" cy="31622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Объект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209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 </a:t>
            </a:r>
            <a:r>
              <a:rPr lang="ru-RU" dirty="0"/>
              <a:t>детей сформировалась система знаний о семье, семейных </a:t>
            </a:r>
            <a:r>
              <a:rPr lang="ru-RU" dirty="0" smtClean="0"/>
              <a:t>ценностях.</a:t>
            </a:r>
          </a:p>
          <a:p>
            <a:r>
              <a:rPr lang="ru-RU" dirty="0" smtClean="0"/>
              <a:t>Взаимодействие </a:t>
            </a:r>
            <a:r>
              <a:rPr lang="ru-RU" dirty="0"/>
              <a:t>родителей и детей способствовало эмоциональному сближению, получению родителями и детьми опыта партнерских отношений через совместную деятельность</a:t>
            </a:r>
            <a:r>
              <a:rPr lang="ru-RU" dirty="0" smtClean="0"/>
              <a:t>.</a:t>
            </a:r>
          </a:p>
          <a:p>
            <a:r>
              <a:rPr lang="ru-RU" dirty="0" smtClean="0"/>
              <a:t>У </a:t>
            </a:r>
            <a:r>
              <a:rPr lang="ru-RU" dirty="0"/>
              <a:t>родителей появился интерес к образовательному процессу, затронув социальное воспитание.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 Заключение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4953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1"/>
          <p:cNvSpPr>
            <a:spLocks noGrp="1"/>
          </p:cNvSpPr>
          <p:nvPr>
            <p:ph idx="1"/>
          </p:nvPr>
        </p:nvSpPr>
        <p:spPr>
          <a:xfrm>
            <a:off x="395288" y="2349500"/>
            <a:ext cx="8291512" cy="3657600"/>
          </a:xfrm>
        </p:spPr>
        <p:txBody>
          <a:bodyPr/>
          <a:lstStyle/>
          <a:p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Задачи проекта: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показать ребенку значимость роли папы в семье;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учить делать добрые дела для близких и родных людей;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доставить радость детям от общения с папами;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-способствовать сотрудничеству детей и пап  по организации совместной деятельности в детском саду.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-создать условия для взаимодействия в проекте участников образовательного процесса (родителей, детей и воспитателей);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-способствовать возникновению эмоционального контакта между ребенком и родителями;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178621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Проблема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 отсутствие связи с папой, проявление незаинтересованности со стороны детей к роли отца.</a:t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Цель проекта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 развивать уважительное отношение к своим отцам, дедушкам, всем 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мужчинам</a:t>
            </a:r>
            <a:r>
              <a:rPr lang="ru-RU" sz="2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0" dirty="0" smtClean="0">
                <a:effectLst/>
              </a:rPr>
              <a:t/>
            </a:r>
            <a:br>
              <a:rPr lang="ru-RU" sz="1800" b="0" dirty="0" smtClean="0">
                <a:effectLst/>
              </a:rPr>
            </a:br>
            <a:endParaRPr lang="ru-RU" sz="1800" b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высоких нравственных личностных качеств: отзывчивость, справедливость, смелость, толерантность.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Повышение роли отца в сознании ребенка.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Повышение активности пап в участии совместных мероприятий.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 u="sng" dirty="0" smtClean="0">
                <a:effectLst/>
                <a:latin typeface="Times New Roman" pitchFamily="18" charset="0"/>
                <a:cs typeface="Times New Roman" pitchFamily="18" charset="0"/>
              </a:rPr>
              <a:t>Предполагаемый результат:</a:t>
            </a:r>
            <a:endParaRPr lang="ru-RU" sz="3600" u="sng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Дети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Воспитатели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Родители </a:t>
            </a:r>
          </a:p>
          <a:p>
            <a:pPr>
              <a:buFont typeface="Wingdings 3" pitchFamily="18" charset="2"/>
              <a:buNone/>
            </a:pPr>
            <a:endParaRPr lang="ru-RU" sz="28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3" pitchFamily="18" charset="2"/>
              <a:buNone/>
            </a:pP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Место проведения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МАОУ «Гимназия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г.Троицка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дошкольное отделение №8</a:t>
            </a:r>
          </a:p>
          <a:p>
            <a:pPr>
              <a:buFont typeface="Wingdings 3" pitchFamily="18" charset="2"/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Время проведения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(2 недели, 10-21 октября 2022 год</a:t>
            </a: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 u="sng" dirty="0" smtClean="0">
                <a:effectLst/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endParaRPr lang="ru-RU" sz="3600" u="sng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Изготовление информационного стенда и проведение консультаций для родителей</a:t>
            </a:r>
            <a:endParaRPr lang="ru-RU" sz="3200" dirty="0"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6038" cy="46038"/>
          </a:xfrm>
        </p:spPr>
        <p:txBody>
          <a:bodyPr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Wingdings 3"/>
              <a:buNone/>
              <a:defRPr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8640763" y="6126163"/>
            <a:ext cx="46037" cy="46037"/>
          </a:xfrm>
        </p:spPr>
        <p:txBody>
          <a:bodyPr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Wingdings 3"/>
              <a:buNone/>
              <a:defRPr/>
            </a:pP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933056"/>
            <a:ext cx="4492758" cy="25271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7" y="1556792"/>
            <a:ext cx="5120571" cy="2880320"/>
          </a:xfrm>
          <a:prstGeom prst="rect">
            <a:avLst/>
          </a:prstGeom>
          <a:ln w="190500" cap="sq">
            <a:solidFill>
              <a:schemeClr val="accent2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3789040"/>
            <a:ext cx="4866172" cy="27372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206" y="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u="sng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Выставка рисунков «Портрет папы»</a:t>
            </a:r>
            <a:endParaRPr lang="ru-RU" sz="2800" u="sng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6038" cy="46038"/>
          </a:xfrm>
        </p:spPr>
        <p:txBody>
          <a:bodyPr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Wingdings 3"/>
              <a:buNone/>
              <a:defRPr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 flipH="1" flipV="1">
            <a:off x="8686800" y="6172200"/>
            <a:ext cx="61913" cy="65088"/>
          </a:xfrm>
        </p:spPr>
        <p:txBody>
          <a:bodyPr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Wingdings 3"/>
              <a:buNone/>
              <a:defRPr/>
            </a:pP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416050"/>
            <a:ext cx="5429279" cy="30539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u="sng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Лепка «Папа»</a:t>
            </a:r>
            <a:endParaRPr lang="ru-RU" u="sng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82550" cy="46038"/>
          </a:xfrm>
        </p:spPr>
        <p:txBody>
          <a:bodyPr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Wingdings 3"/>
              <a:buNone/>
              <a:defRPr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 flipH="1">
            <a:off x="8686800" y="6126163"/>
            <a:ext cx="61913" cy="46037"/>
          </a:xfrm>
        </p:spPr>
        <p:txBody>
          <a:bodyPr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Wingdings 3"/>
              <a:buNone/>
              <a:defRPr/>
            </a:pP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617835"/>
            <a:ext cx="4536504" cy="20414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4433520"/>
            <a:ext cx="2791992" cy="18187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7507" y="4365104"/>
            <a:ext cx="4345847" cy="19556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4048" y="1508288"/>
            <a:ext cx="3456385" cy="2260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Подбор литературы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71564" y="3212976"/>
            <a:ext cx="4637795" cy="30573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" name="Объект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907" y="1556792"/>
            <a:ext cx="4392488" cy="30234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4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955340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Обмен книгами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4422" y="1688992"/>
            <a:ext cx="2305931" cy="39417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29"/>
          <a:stretch/>
        </p:blipFill>
        <p:spPr>
          <a:xfrm flipH="1">
            <a:off x="611560" y="1711606"/>
            <a:ext cx="1728192" cy="35050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2200" y="1688992"/>
            <a:ext cx="2409732" cy="36502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 flipV="1">
            <a:off x="2699792" y="5386056"/>
            <a:ext cx="1797596" cy="41920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0232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103</TotalTime>
  <Words>140</Words>
  <Application>Microsoft Office PowerPoint</Application>
  <PresentationFormat>Экран (4:3)</PresentationFormat>
  <Paragraphs>37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Lucida Sans Unicode</vt:lpstr>
      <vt:lpstr>Times New Roman</vt:lpstr>
      <vt:lpstr>Verdana</vt:lpstr>
      <vt:lpstr>Wingdings 2</vt:lpstr>
      <vt:lpstr>Wingdings 3</vt:lpstr>
      <vt:lpstr>Открытая</vt:lpstr>
      <vt:lpstr> КРАТКОСРОЧНЫЙ ПРОЕКТ           «Мой папа самый лучший» </vt:lpstr>
      <vt:lpstr>Проблема: отсутствие связи с папой, проявление незаинтересованности со стороны детей к роли отца. Цель проекта: развивать уважительное отношение к своим отцам, дедушкам, всем мужчинам. </vt:lpstr>
      <vt:lpstr>Предполагаемый результат:</vt:lpstr>
      <vt:lpstr>Участники проекта:</vt:lpstr>
      <vt:lpstr>Изготовление информационного стенда и проведение консультаций для родителей</vt:lpstr>
      <vt:lpstr>Выставка рисунков «Портрет папы»</vt:lpstr>
      <vt:lpstr>Лепка «Папа»</vt:lpstr>
      <vt:lpstr>Подбор литературы</vt:lpstr>
      <vt:lpstr>Обмен книгами </vt:lpstr>
      <vt:lpstr>Чтение и беседы«Как мы с папой играем»»</vt:lpstr>
      <vt:lpstr>Беседы и игры про папу </vt:lpstr>
      <vt:lpstr>Местер-класс  « Кулинарный поединок»</vt:lpstr>
      <vt:lpstr>Видео челлендж «Папа готовит» </vt:lpstr>
      <vt:lpstr> Заключение 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в старшей группе Тема: «Мой папа самый лучший»</dc:title>
  <dc:creator>Microsoft Office</dc:creator>
  <cp:lastModifiedBy>olga</cp:lastModifiedBy>
  <cp:revision>28</cp:revision>
  <dcterms:created xsi:type="dcterms:W3CDTF">2017-02-20T16:20:08Z</dcterms:created>
  <dcterms:modified xsi:type="dcterms:W3CDTF">2022-11-01T15:59:36Z</dcterms:modified>
</cp:coreProperties>
</file>