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71" r:id="rId13"/>
    <p:sldId id="266" r:id="rId14"/>
    <p:sldId id="268" r:id="rId15"/>
    <p:sldId id="267" r:id="rId16"/>
    <p:sldId id="272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8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slide" Target="slides/slide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4742F-4FBC-4B5F-A20C-E32BFEED2712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D47E-BB1B-47DA-9A5D-32317DD99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D365F2-CDF6-4950-A2E3-012E916FE6B9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H="1"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D94C0E-B5CB-49BD-B48D-1AF3C5F0E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transition/>
  <p:timing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hyperlink" Target="https://foodbay.com/wiki/uploads/images/00/00/03/2017/09/15/4f355b.jpg" TargetMode="Ex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s://lifehub.pro/samye-ekstremalnye-vidy-sporta-top-10/" TargetMode="External" /><Relationship Id="rId3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 /><Relationship Id="rId4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250825" y="333375"/>
            <a:ext cx="8281988" cy="173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Пестравский филиал государственного бюджетного общеобразовательного учреждения Самарской области средней общеобразовательной школы с. Майское муниципального района Пестравский Самарской области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Дом детского творчества с.Пестравка</a:t>
            </a:r>
            <a:br>
              <a:rPr lang="ru-RU">
                <a:latin typeface="Times New Roman" pitchFamily="18" charset="0"/>
              </a:rPr>
            </a:br>
            <a:endParaRPr lang="ru-RU">
              <a:latin typeface="Times New Roman" pitchFamily="18" charset="0"/>
            </a:endParaRPr>
          </a:p>
        </p:txBody>
      </p:sp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4284663" y="3573463"/>
            <a:ext cx="4572000" cy="942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Авторы проекта: 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Сиямкин Матвей, 8лет 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объединение «Природа и фантазия»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ПФ ГБОУ СОШ с.Майское ДДТ с.Пестравка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4140200" y="4797425"/>
            <a:ext cx="4572000" cy="1155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Руководитель: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Васильченкова Оксана Александровна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педагог дополнительного образования первой категории</a:t>
            </a:r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ПФ ГБОУ СОШ с.Майское ДДТ с.Пестравка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755650" y="2276475"/>
            <a:ext cx="6840538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Тема исследования:</a:t>
            </a:r>
            <a:endParaRPr lang="ru-RU" sz="2400">
              <a:solidFill>
                <a:srgbClr val="7F7F7F"/>
              </a:solidFill>
              <a:latin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 «Влияние газированных напитков на организм школьника»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29" name="Picture 4" descr="IMG_20220412_13472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313" y="2500313"/>
            <a:ext cx="4200525" cy="37115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2530" name="Picture 2" descr="IMG_20220414_13411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4875" y="357188"/>
            <a:ext cx="3946525" cy="40925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3" name="Picture 2" descr="IMG_20220412_13532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88" y="642938"/>
            <a:ext cx="3929062" cy="39290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3554" name="Picture 3" descr="IMG_20220412_13533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86313" y="357188"/>
            <a:ext cx="4000500" cy="40005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1285875" y="4714875"/>
            <a:ext cx="6858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Поместил  ржавые гвозди  в стакан с «Кока – колой» и в стакан с «Буратино».</a:t>
            </a:r>
          </a:p>
          <a:p>
            <a:pPr eaLnBrk="0" hangingPunct="0"/>
            <a:endParaRPr lang="ru-RU" sz="2400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14375" y="571500"/>
            <a:ext cx="7286625" cy="1030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1300">
              <a:solidFill>
                <a:srgbClr val="181818"/>
              </a:solidFill>
              <a:latin typeface="Calibri" panose="020f0502020204030204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/>
            <a:r>
              <a:rPr lang="ru-RU" sz="240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Calibri" pitchFamily="34" charset="0"/>
              </a:rPr>
              <a:t>Результат: Гвозди лучше очистились в стакане с «Буратино». </a:t>
            </a:r>
            <a:endParaRPr lang="ru-RU" sz="2400"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24578" name="Picture 4" descr="IMG_20220412_14020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14875" y="1928813"/>
            <a:ext cx="4000500" cy="40005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4579" name="Picture 2" descr="IMG_20220414_13122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313" y="2071688"/>
            <a:ext cx="4198937" cy="407193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1" name="Picture 2" descr="IMG_20220405_13495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25" y="785813"/>
            <a:ext cx="3929063" cy="39290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5602" name="Picture 3" descr="IMG_20220405_13504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57750" y="357188"/>
            <a:ext cx="3643313" cy="3643312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5357813" y="4214813"/>
            <a:ext cx="3286125" cy="1938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Поместил яичную скорлупу в стакан с водой, в стакан с «Кока – колой»  и стакан с «Буратино».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71500" y="357188"/>
            <a:ext cx="8215313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проделанной работы я пришел к выводу:</a:t>
            </a:r>
          </a:p>
          <a:p>
            <a:pPr indent="4508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всех испытуемых образцах присутствует разное количество вредных веществ.</a:t>
            </a:r>
          </a:p>
          <a:p>
            <a:pPr indent="4508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газированная вода приносит вред нашему организму. </a:t>
            </a: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5072063" y="5643563"/>
            <a:ext cx="3643312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Самый безопасный напиток –это компот</a:t>
            </a:r>
          </a:p>
        </p:txBody>
      </p:sp>
      <p:pic>
        <p:nvPicPr>
          <p:cNvPr id="28675" name="Picture 2" descr="C:\Users\Home\Downloads\Attachments_vasilchenkovaoks@yandex.ru_2022-04-18_10-03-28\IMG-e4579c46d450e61d156bcff3ec6219ec-V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88" y="2071688"/>
            <a:ext cx="4622800" cy="45005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Прямоугольник 2"/>
          <p:cNvSpPr>
            <a:spLocks noChangeArrowheads="1"/>
          </p:cNvSpPr>
          <p:nvPr/>
        </p:nvSpPr>
        <p:spPr bwMode="auto">
          <a:xfrm>
            <a:off x="1071563" y="1071563"/>
            <a:ext cx="671512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Вывод: Газированные напитки, но не только «Кола», а и «Буратино»  растворяют кальций в наших зубах и костях, миф подтверждается</a:t>
            </a:r>
          </a:p>
        </p:txBody>
      </p:sp>
      <p:pic>
        <p:nvPicPr>
          <p:cNvPr id="26626" name="Picture 4" descr="IMG_20220405_13514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00125" y="2543175"/>
            <a:ext cx="4143375" cy="41433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49" name="Picture 2" descr="IMG_20220408_1244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25" y="571500"/>
            <a:ext cx="4429125" cy="442912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5286375" y="2071688"/>
            <a:ext cx="3286125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Через 3 дней скорлупа в «Коле» окрасилась.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5214938" y="1500188"/>
            <a:ext cx="3714750" cy="2954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История лимонада началась в средневековье. В Испании и Провансе заимствовали арабский рецепт прохладительного напитка – ледяную сахарную воду с лимоном.</a:t>
            </a:r>
            <a:endParaRPr lang="ru-RU" sz="2400"/>
          </a:p>
          <a:p>
            <a:pPr eaLnBrk="0" hangingPunct="0"/>
            <a:endParaRPr lang="ru-RU"/>
          </a:p>
        </p:txBody>
      </p:sp>
      <p:pic>
        <p:nvPicPr>
          <p:cNvPr id="14338" name="Рисунок 1" descr="https://avatars.mds.yandex.net/get-zen_doc/3808423/pub_6078fde16d71ab0065bfd058_607998c6298124331e49d2e9/scale_24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313" y="714375"/>
            <a:ext cx="4859337" cy="538956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1" name="Рисунок 17" descr="https://avatars.mds.yandex.net/get-zen_doc/1657335/pub_5d7a049335c8d800ad8efaec_5d7a04d9df944400ae670784/scale_24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50" y="214313"/>
            <a:ext cx="7572375" cy="425132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0063" y="4643438"/>
            <a:ext cx="7786687" cy="1938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Бывший американский  офицер очень любил химические эксперименты. Однажды он придумал простой рецепт густого и вкусного сиропа. Дело в том, что его часто мучили боли от ранения, и он никак не мог придумать лекарства, чтобы избавиться от них. 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5" name="Рисунок 20" descr="Кока-Кола. История возникновения легендарного напитка всех времен и народов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50" y="285750"/>
            <a:ext cx="7635875" cy="414337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1785938" y="4714875"/>
            <a:ext cx="27305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Бренд «Coca-Cola»</a:t>
            </a:r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09" name="Рисунок 3" descr="https://avatars.mds.yandex.net/get-zen_doc/3950646/pub_6078fde16d71ab0065bfd058_6079990d298124331e4b058e/scale_24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5" y="500063"/>
            <a:ext cx="4786313" cy="435768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5000625" y="2357438"/>
            <a:ext cx="4143375" cy="341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Из Голландии напиток попал в Россию по приказу Петра I 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 времена Екатерины II лимонад сделался популярным.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Вкусный кисловатый напиток прекрасно утолял жажду во время танцев или карточной игры. 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3" name="Рисунок 1" descr="История советских лимонадов">
            <a:hlinkClick r:id="rId3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50" y="571500"/>
            <a:ext cx="5226050" cy="373856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4929188" y="3429000"/>
            <a:ext cx="4000500" cy="341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Производство газированной воды Буратино было налажено во всех республиках, причём заводы готовили его исключительно из натуральных компонентов. Настоящий Буратино хранился не более недели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7" name="Picture 2" descr="https://avatars.mds.yandex.net/get-zen_doc/4079787/pub_60746e17c2e03035adcc8daf_607471b65b891f511988b193/scale_12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313" y="2571750"/>
            <a:ext cx="5486400" cy="407193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785813" y="428625"/>
            <a:ext cx="8001000" cy="1938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Согласно инвентарной описи, в рецепте присутствовали следующие ингредиенты: масла лайма и лимона, цитрусовая кислота, масло нероли, ваниль, мускатный орех, экстракт листьев коки, кофеин из орехов дерева колы и апельсиновый эликсир.  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5357813" y="214313"/>
            <a:ext cx="3786187" cy="6278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Затем, в 1920 году, самый популярный напиток Америки начал покорять европейцев. В Амстердаме в 1928 году компания стала спонсором </a:t>
            </a:r>
            <a:r>
              <a:rPr lang="ru-RU" sz="2400" u="sng">
                <a:latin typeface="Times New Roman" pitchFamily="18" charset="0"/>
                <a:cs typeface="Times New Roman" pitchFamily="18" charset="0"/>
                <a:hlinkClick r:id="rId2"/>
              </a:rPr>
              <a:t>спортивных соревнований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Спустя полстолетия Кока-Колу сделали официальным партнером UEFA и FIFA. В 1980 году «Кока-Кола» стала официальным напитком Олимпийских игр в Москве.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1988 году «Кока-Кола» вышла на рынок </a:t>
            </a:r>
            <a:r>
              <a:rPr lang="ru-RU" sz="2400" u="sng">
                <a:latin typeface="Times New Roman" pitchFamily="18" charset="0"/>
                <a:cs typeface="Times New Roman" pitchFamily="18" charset="0"/>
                <a:hlinkClick r:id="rId3" tooltip="Союз Советских Социалистических Республик"/>
              </a:rPr>
              <a:t>СССР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>
              <a:latin typeface="Century Schoolbook" pitchFamily="18" charset="0"/>
            </a:endParaRPr>
          </a:p>
        </p:txBody>
      </p:sp>
      <p:pic>
        <p:nvPicPr>
          <p:cNvPr id="20482" name="Picture 2" descr="https://billionnews.ru/uploads/posts/2021-11/1636534404_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313" y="285750"/>
            <a:ext cx="5005387" cy="42148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357188" y="714375"/>
            <a:ext cx="7215187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Я провел анкетирование среди обучающихся Дома Детского Творчества  и друзей.</a:t>
            </a:r>
          </a:p>
        </p:txBody>
      </p:sp>
      <p:pic>
        <p:nvPicPr>
          <p:cNvPr id="21506" name="Picture 2" descr="IMG_20220414_14075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86188" y="1857375"/>
            <a:ext cx="4429125" cy="45085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Oriel</Template>
  <Company/>
  <PresentationFormat>On-screen Show (4:3)</PresentationFormat>
  <Paragraphs>31</Paragraphs>
  <Slides>16</Slides>
  <Notes>0</Notes>
  <TotalTime>198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Century Schoolbook</vt:lpstr>
      <vt:lpstr>Wingdings</vt:lpstr>
      <vt:lpstr>Wingdings 2</vt:lpstr>
      <vt:lpstr>Times New Roman</vt:lpstr>
      <vt:lpstr>Calibri</vt:lpstr>
      <vt:lpstr>Эркер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Home</dc:creator>
  <cp:lastModifiedBy>user</cp:lastModifiedBy>
  <cp:revision>23</cp:revision>
  <dcterms:created xsi:type="dcterms:W3CDTF">2022-04-11T18:32:47Z</dcterms:created>
  <dcterms:modified xsi:type="dcterms:W3CDTF">2022-11-01T07:32:13Z</dcterms:modified>
</cp:coreProperties>
</file>