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84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Women at War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sz="2400" dirty="0" smtClean="0"/>
              <a:t>online lesson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Salmanova</a:t>
            </a:r>
            <a:r>
              <a:rPr lang="en-US" dirty="0" smtClean="0"/>
              <a:t> </a:t>
            </a:r>
            <a:r>
              <a:rPr lang="en-US" dirty="0" err="1" smtClean="0"/>
              <a:t>Zulfiya</a:t>
            </a:r>
            <a:r>
              <a:rPr lang="en-US" dirty="0" smtClean="0"/>
              <a:t> </a:t>
            </a:r>
            <a:r>
              <a:rPr lang="en-US" dirty="0" err="1" smtClean="0"/>
              <a:t>Failevna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249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Watch video and answer the questions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did women go to run the factories up?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can you explain the image of Rosie the Riveter? Why did they need that image?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did thousands of women while staying in </a:t>
            </a:r>
            <a:r>
              <a:rPr lang="en-US" smtClean="0"/>
              <a:t>the </a:t>
            </a:r>
            <a:r>
              <a:rPr lang="en-US"/>
              <a:t>U</a:t>
            </a:r>
            <a:r>
              <a:rPr lang="en-US" smtClean="0"/>
              <a:t>nited </a:t>
            </a:r>
            <a:r>
              <a:rPr lang="en-US" dirty="0"/>
              <a:t>S</a:t>
            </a:r>
            <a:r>
              <a:rPr lang="en-US" smtClean="0"/>
              <a:t>tates</a:t>
            </a:r>
            <a:r>
              <a:rPr lang="en-US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138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Explain the words in English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War services, call upon, isolated,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Plough fields, harvest crops, take pride in,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Supplies, ammunition, armed forces,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Ambulance, secret agent, weapon, triumph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247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Explain the difference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060000">
            <a:off x="2315640" y="399905"/>
            <a:ext cx="4483377" cy="687433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114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385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 to the text, be ready to read</a:t>
            </a: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2064" y="1600200"/>
            <a:ext cx="451987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394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Watch video to find out more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Do you happen to know that in some countries it is obligatory for women to engage combat units and be a part of the army?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362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28248" y="1600200"/>
            <a:ext cx="3496503" cy="4525963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Home task</a:t>
            </a:r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dirty="0"/>
              <a:t>you had an opportunity would you serve in the army? What is your attitude?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21026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154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Women at War online lesson</vt:lpstr>
      <vt:lpstr>Watch video and answer the questions</vt:lpstr>
      <vt:lpstr>Explain the words in English </vt:lpstr>
      <vt:lpstr>Explain the difference</vt:lpstr>
      <vt:lpstr>Listen to the text, be ready to read</vt:lpstr>
      <vt:lpstr>Watch video to find out more</vt:lpstr>
      <vt:lpstr>Writing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Women at War</dc:title>
  <dc:creator>Fast-company</dc:creator>
  <cp:lastModifiedBy>210 каб</cp:lastModifiedBy>
  <cp:revision>9</cp:revision>
  <dcterms:created xsi:type="dcterms:W3CDTF">2020-05-06T15:58:23Z</dcterms:created>
  <dcterms:modified xsi:type="dcterms:W3CDTF">2022-11-01T06:19:56Z</dcterms:modified>
</cp:coreProperties>
</file>