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8" r:id="rId2"/>
    <p:sldId id="256" r:id="rId3"/>
    <p:sldId id="257" r:id="rId4"/>
    <p:sldId id="258" r:id="rId5"/>
    <p:sldId id="259" r:id="rId6"/>
    <p:sldId id="264" r:id="rId7"/>
    <p:sldId id="260" r:id="rId8"/>
    <p:sldId id="261" r:id="rId9"/>
    <p:sldId id="262" r:id="rId10"/>
    <p:sldId id="263" r:id="rId11"/>
    <p:sldId id="265" r:id="rId12"/>
    <p:sldId id="266" r:id="rId13"/>
    <p:sldId id="267" r:id="rId14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4" d="100"/>
          <a:sy n="74" d="100"/>
        </p:scale>
        <p:origin x="-1968" y="-96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0BC4A-737D-4007-83D2-3CFAD3BB3F62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A8492-7701-4D27-B8AC-F4AB0803D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2AC79-2A5E-49EE-B5FC-C4BD0093A7FC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AF210-83B2-42D1-AB81-C0611F66F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2AC79-2A5E-49EE-B5FC-C4BD0093A7FC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AF210-83B2-42D1-AB81-C0611F66F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2AC79-2A5E-49EE-B5FC-C4BD0093A7FC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AF210-83B2-42D1-AB81-C0611F66F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2AC79-2A5E-49EE-B5FC-C4BD0093A7FC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AF210-83B2-42D1-AB81-C0611F66F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2AC79-2A5E-49EE-B5FC-C4BD0093A7FC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AF210-83B2-42D1-AB81-C0611F66F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2AC79-2A5E-49EE-B5FC-C4BD0093A7FC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AF210-83B2-42D1-AB81-C0611F66F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2AC79-2A5E-49EE-B5FC-C4BD0093A7FC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AF210-83B2-42D1-AB81-C0611F66F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2AC79-2A5E-49EE-B5FC-C4BD0093A7FC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AF210-83B2-42D1-AB81-C0611F66F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2AC79-2A5E-49EE-B5FC-C4BD0093A7FC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AF210-83B2-42D1-AB81-C0611F66F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2AC79-2A5E-49EE-B5FC-C4BD0093A7FC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AF210-83B2-42D1-AB81-C0611F66F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2AC79-2A5E-49EE-B5FC-C4BD0093A7FC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AF210-83B2-42D1-AB81-C0611F66F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2AC79-2A5E-49EE-B5FC-C4BD0093A7FC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AF210-83B2-42D1-AB81-C0611F66F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13" Type="http://schemas.openxmlformats.org/officeDocument/2006/relationships/image" Target="../media/image7.jpeg"/><Relationship Id="rId18" Type="http://schemas.openxmlformats.org/officeDocument/2006/relationships/image" Target="../media/image12.png"/><Relationship Id="rId3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75;&#1088;&#1086;&#1084;&#1072;&#1090;&#1091;&#1093;&#1072;..m4a" TargetMode="External"/><Relationship Id="rId21" Type="http://schemas.openxmlformats.org/officeDocument/2006/relationships/image" Target="../media/image15.png"/><Relationship Id="rId7" Type="http://schemas.openxmlformats.org/officeDocument/2006/relationships/audio" Target="../media/audio1.wav"/><Relationship Id="rId12" Type="http://schemas.openxmlformats.org/officeDocument/2006/relationships/image" Target="../media/image6.jpeg"/><Relationship Id="rId17" Type="http://schemas.openxmlformats.org/officeDocument/2006/relationships/image" Target="../media/image11.jpeg"/><Relationship Id="rId25" Type="http://schemas.openxmlformats.org/officeDocument/2006/relationships/image" Target="../media/image17.png"/><Relationship Id="rId2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90;&#1077;&#1089;&#1100;&#1084;&#1072;..m4a" TargetMode="External"/><Relationship Id="rId16" Type="http://schemas.openxmlformats.org/officeDocument/2006/relationships/image" Target="../media/image10.jpeg"/><Relationship Id="rId20" Type="http://schemas.openxmlformats.org/officeDocument/2006/relationships/image" Target="../media/image14.png"/><Relationship Id="rId1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72;&#1081;..m4a" TargetMode="Externa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5.jpeg"/><Relationship Id="rId24" Type="http://schemas.openxmlformats.org/officeDocument/2006/relationships/image" Target="../media/image16.png"/><Relationship Id="rId5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90;&#1077;&#1089;&#1100;&#1084;&#1072;%20&#1080;&#1075;&#1088;&#1072;.m4a" TargetMode="External"/><Relationship Id="rId15" Type="http://schemas.openxmlformats.org/officeDocument/2006/relationships/image" Target="../media/image9.jpeg"/><Relationship Id="rId23" Type="http://schemas.openxmlformats.org/officeDocument/2006/relationships/slide" Target="slide11.xml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4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75;&#1076;&#1077;%20&#1088;&#1077;&#1082;&#1072;.m4a" TargetMode="External"/><Relationship Id="rId9" Type="http://schemas.openxmlformats.org/officeDocument/2006/relationships/image" Target="../media/image3.png"/><Relationship Id="rId14" Type="http://schemas.openxmlformats.org/officeDocument/2006/relationships/image" Target="../media/image8.jpeg"/><Relationship Id="rId22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jpeg"/><Relationship Id="rId18" Type="http://schemas.openxmlformats.org/officeDocument/2006/relationships/image" Target="../media/image13.png"/><Relationship Id="rId3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90;&#1077;&#1089;&#1100;&#1084;&#1072;..m4a" TargetMode="External"/><Relationship Id="rId21" Type="http://schemas.openxmlformats.org/officeDocument/2006/relationships/image" Target="../media/image11.jpeg"/><Relationship Id="rId7" Type="http://schemas.openxmlformats.org/officeDocument/2006/relationships/audio" Target="../media/audio1.wav"/><Relationship Id="rId12" Type="http://schemas.openxmlformats.org/officeDocument/2006/relationships/image" Target="../media/image7.jpeg"/><Relationship Id="rId17" Type="http://schemas.openxmlformats.org/officeDocument/2006/relationships/image" Target="../media/image12.png"/><Relationship Id="rId2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72;&#1081;..m4a" TargetMode="External"/><Relationship Id="rId16" Type="http://schemas.openxmlformats.org/officeDocument/2006/relationships/image" Target="../media/image19.png"/><Relationship Id="rId20" Type="http://schemas.openxmlformats.org/officeDocument/2006/relationships/image" Target="../media/image15.png"/><Relationship Id="rId1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75;&#1088;&#1086;&#1084;&#1072;&#1090;&#1091;&#1093;&#1072;%20&#1080;&#1075;&#1088;&#1072;.m4a" TargetMode="External"/><Relationship Id="rId6" Type="http://schemas.openxmlformats.org/officeDocument/2006/relationships/audio" Target="../media/audio2.wav"/><Relationship Id="rId11" Type="http://schemas.openxmlformats.org/officeDocument/2006/relationships/image" Target="../media/image6.jpe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10.jpeg"/><Relationship Id="rId23" Type="http://schemas.openxmlformats.org/officeDocument/2006/relationships/slide" Target="slide12.xml"/><Relationship Id="rId10" Type="http://schemas.openxmlformats.org/officeDocument/2006/relationships/image" Target="../media/image5.jpeg"/><Relationship Id="rId19" Type="http://schemas.openxmlformats.org/officeDocument/2006/relationships/image" Target="../media/image14.png"/><Relationship Id="rId4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75;&#1088;&#1086;&#1084;&#1072;&#1090;&#1091;&#1093;&#1072;..m4a" TargetMode="External"/><Relationship Id="rId9" Type="http://schemas.openxmlformats.org/officeDocument/2006/relationships/image" Target="../media/image18.png"/><Relationship Id="rId14" Type="http://schemas.openxmlformats.org/officeDocument/2006/relationships/image" Target="../media/image9.jpeg"/><Relationship Id="rId22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jpeg"/><Relationship Id="rId18" Type="http://schemas.openxmlformats.org/officeDocument/2006/relationships/image" Target="../media/image12.png"/><Relationship Id="rId3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90;&#1077;&#1089;&#1100;&#1084;&#1072;..m4a" TargetMode="External"/><Relationship Id="rId21" Type="http://schemas.openxmlformats.org/officeDocument/2006/relationships/image" Target="../media/image15.png"/><Relationship Id="rId7" Type="http://schemas.openxmlformats.org/officeDocument/2006/relationships/audio" Target="../media/audio2.wav"/><Relationship Id="rId12" Type="http://schemas.openxmlformats.org/officeDocument/2006/relationships/image" Target="../media/image7.jpeg"/><Relationship Id="rId17" Type="http://schemas.openxmlformats.org/officeDocument/2006/relationships/image" Target="../media/image21.png"/><Relationship Id="rId2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72;&#1081;..m4a" TargetMode="External"/><Relationship Id="rId16" Type="http://schemas.openxmlformats.org/officeDocument/2006/relationships/image" Target="../media/image11.jpeg"/><Relationship Id="rId20" Type="http://schemas.openxmlformats.org/officeDocument/2006/relationships/image" Target="../media/image14.png"/><Relationship Id="rId1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72;&#1081;%20&#1080;&#1075;&#1088;&#1072;.m4a" TargetMode="External"/><Relationship Id="rId6" Type="http://schemas.openxmlformats.org/officeDocument/2006/relationships/audio" Target="../media/audio1.wav"/><Relationship Id="rId11" Type="http://schemas.openxmlformats.org/officeDocument/2006/relationships/image" Target="../media/image6.jpe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10.jpeg"/><Relationship Id="rId23" Type="http://schemas.openxmlformats.org/officeDocument/2006/relationships/slide" Target="slide13.xml"/><Relationship Id="rId10" Type="http://schemas.openxmlformats.org/officeDocument/2006/relationships/image" Target="../media/image20.png"/><Relationship Id="rId19" Type="http://schemas.openxmlformats.org/officeDocument/2006/relationships/image" Target="../media/image13.png"/><Relationship Id="rId4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75;&#1088;&#1086;&#1084;&#1072;&#1090;&#1091;&#1093;&#1072;..m4a" TargetMode="External"/><Relationship Id="rId9" Type="http://schemas.openxmlformats.org/officeDocument/2006/relationships/image" Target="../media/image5.jpeg"/><Relationship Id="rId14" Type="http://schemas.openxmlformats.org/officeDocument/2006/relationships/image" Target="../media/image9.jpeg"/><Relationship Id="rId22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18" Type="http://schemas.openxmlformats.org/officeDocument/2006/relationships/image" Target="../media/image14.png"/><Relationship Id="rId3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75;&#1088;&#1086;&#1084;&#1072;&#1090;&#1091;&#1093;&#1072;..m4a" TargetMode="External"/><Relationship Id="rId21" Type="http://schemas.openxmlformats.org/officeDocument/2006/relationships/image" Target="../media/image20.png"/><Relationship Id="rId7" Type="http://schemas.openxmlformats.org/officeDocument/2006/relationships/image" Target="../media/image3.png"/><Relationship Id="rId12" Type="http://schemas.openxmlformats.org/officeDocument/2006/relationships/image" Target="../media/image9.jpeg"/><Relationship Id="rId17" Type="http://schemas.openxmlformats.org/officeDocument/2006/relationships/image" Target="../media/image13.png"/><Relationship Id="rId2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90;&#1077;&#1089;&#1100;&#1084;&#1072;..m4a" TargetMode="External"/><Relationship Id="rId16" Type="http://schemas.openxmlformats.org/officeDocument/2006/relationships/image" Target="../media/image12.png"/><Relationship Id="rId20" Type="http://schemas.openxmlformats.org/officeDocument/2006/relationships/image" Target="../media/image15.png"/><Relationship Id="rId1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72;&#1081;..m4a" TargetMode="External"/><Relationship Id="rId6" Type="http://schemas.openxmlformats.org/officeDocument/2006/relationships/audio" Target="../media/audio1.wav"/><Relationship Id="rId11" Type="http://schemas.openxmlformats.org/officeDocument/2006/relationships/image" Target="../media/image8.jpe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11.jpeg"/><Relationship Id="rId23" Type="http://schemas.openxmlformats.org/officeDocument/2006/relationships/image" Target="../media/image22.png"/><Relationship Id="rId10" Type="http://schemas.openxmlformats.org/officeDocument/2006/relationships/image" Target="../media/image7.jpeg"/><Relationship Id="rId19" Type="http://schemas.openxmlformats.org/officeDocument/2006/relationships/image" Target="../media/image4.png"/><Relationship Id="rId4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87;&#1088;&#1086;&#1074;&#1077;&#1088;&#1082;&#1072;%20&#1088;&#1077;&#1082;.m4a" TargetMode="External"/><Relationship Id="rId9" Type="http://schemas.openxmlformats.org/officeDocument/2006/relationships/image" Target="../media/image6.jpeg"/><Relationship Id="rId14" Type="http://schemas.openxmlformats.org/officeDocument/2006/relationships/slide" Target="slide6.xml"/><Relationship Id="rId22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8.png"/><Relationship Id="rId3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97;&#1091;&#1082;&#1072;.m4a" TargetMode="External"/><Relationship Id="rId7" Type="http://schemas.openxmlformats.org/officeDocument/2006/relationships/image" Target="../media/image23.jpe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86;&#1082;&#1091;&#1085;&#1100;_1.m4a" TargetMode="External"/><Relationship Id="rId16" Type="http://schemas.openxmlformats.org/officeDocument/2006/relationships/image" Target="../media/image31.png"/><Relationship Id="rId1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82;&#1072;&#1088;&#1087;_1.m4a" TargetMode="External"/><Relationship Id="rId6" Type="http://schemas.openxmlformats.org/officeDocument/2006/relationships/audio" Target="../media/audio1.wav"/><Relationship Id="rId11" Type="http://schemas.openxmlformats.org/officeDocument/2006/relationships/image" Target="../media/image26.pn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74;&#1086;&#1087;&#1088;&#1086;&#1089;%20&#1072;&#1081;.m4a" TargetMode="External"/><Relationship Id="rId9" Type="http://schemas.openxmlformats.org/officeDocument/2006/relationships/slide" Target="slide8.xml"/><Relationship Id="rId1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4.png"/><Relationship Id="rId18" Type="http://schemas.openxmlformats.org/officeDocument/2006/relationships/image" Target="../media/image38.png"/><Relationship Id="rId3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97;&#1091;&#1082;&#1072;.m4a" TargetMode="External"/><Relationship Id="rId7" Type="http://schemas.openxmlformats.org/officeDocument/2006/relationships/audio" Target="../media/audio1.wav"/><Relationship Id="rId12" Type="http://schemas.openxmlformats.org/officeDocument/2006/relationships/image" Target="../media/image30.png"/><Relationship Id="rId17" Type="http://schemas.openxmlformats.org/officeDocument/2006/relationships/image" Target="../media/image24.png"/><Relationship Id="rId2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86;&#1082;&#1091;&#1085;&#1100;_1.m4a" TargetMode="External"/><Relationship Id="rId16" Type="http://schemas.openxmlformats.org/officeDocument/2006/relationships/image" Target="../media/image37.png"/><Relationship Id="rId1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87;&#1083;&#1086;&#1090;&#1074;&#1072;.m4a" TargetMode="Externa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28.png"/><Relationship Id="rId5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92;&#1086;&#1088;&#1077;&#1083;&#1100;.m4a" TargetMode="External"/><Relationship Id="rId15" Type="http://schemas.openxmlformats.org/officeDocument/2006/relationships/image" Target="../media/image36.png"/><Relationship Id="rId10" Type="http://schemas.openxmlformats.org/officeDocument/2006/relationships/slide" Target="slide9.xml"/><Relationship Id="rId19" Type="http://schemas.openxmlformats.org/officeDocument/2006/relationships/image" Target="../media/image29.png"/><Relationship Id="rId4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74;&#1086;&#1087;&#1088;&#1086;&#1089;%20&#1090;&#1077;&#1089;&#1100;&#1084;&#1072;.m4a" TargetMode="External"/><Relationship Id="rId9" Type="http://schemas.openxmlformats.org/officeDocument/2006/relationships/image" Target="../media/image23.jpeg"/><Relationship Id="rId1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13" Type="http://schemas.openxmlformats.org/officeDocument/2006/relationships/image" Target="../media/image39.png"/><Relationship Id="rId18" Type="http://schemas.openxmlformats.org/officeDocument/2006/relationships/image" Target="../media/image42.png"/><Relationship Id="rId3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86;&#1082;&#1091;&#1085;&#1100;_1.m4a" TargetMode="External"/><Relationship Id="rId21" Type="http://schemas.openxmlformats.org/officeDocument/2006/relationships/image" Target="../media/image43.png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8.png"/><Relationship Id="rId17" Type="http://schemas.openxmlformats.org/officeDocument/2006/relationships/image" Target="../media/image29.png"/><Relationship Id="rId2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97;&#1091;&#1082;&#1072;.m4a" TargetMode="External"/><Relationship Id="rId16" Type="http://schemas.openxmlformats.org/officeDocument/2006/relationships/image" Target="../media/image35.png"/><Relationship Id="rId20" Type="http://schemas.openxmlformats.org/officeDocument/2006/relationships/image" Target="../media/image37.png"/><Relationship Id="rId1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82;&#1072;&#1088;&#1087;_1.m4a" TargetMode="External"/><Relationship Id="rId6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74;&#1086;&#1087;&#1088;&#1086;&#1089;%20&#1075;&#1088;&#1086;&#1084;&#1072;&#1090;&#1091;&#1093;&#1072;.m4a" TargetMode="External"/><Relationship Id="rId11" Type="http://schemas.openxmlformats.org/officeDocument/2006/relationships/image" Target="../media/image23.jpeg"/><Relationship Id="rId5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82;&#1072;&#1088;&#1072;&#1089;&#1100;.m4a" TargetMode="External"/><Relationship Id="rId15" Type="http://schemas.openxmlformats.org/officeDocument/2006/relationships/image" Target="../media/image41.png"/><Relationship Id="rId10" Type="http://schemas.openxmlformats.org/officeDocument/2006/relationships/image" Target="../media/image30.png"/><Relationship Id="rId19" Type="http://schemas.openxmlformats.org/officeDocument/2006/relationships/image" Target="../media/image24.png"/><Relationship Id="rId4" Type="http://schemas.openxmlformats.org/officeDocument/2006/relationships/audio" Target="file:///D:\&#1054;&#1083;&#1077;&#1085;&#1077;&#1085;&#1086;&#1082;\&#1088;&#1072;&#1073;&#1086;&#1090;&#1072;\&#1071;%20&#1047;&#1083;&#1072;&#1090;&#1086;&#1091;&#1089;&#1090;&#1086;&#1074;&#1077;&#1094;\&#1080;&#1085;&#1090;&#1077;&#1088;&#1072;&#1082;&#1090;&#1080;&#1074;&#1085;&#1099;&#1077;%20&#1080;&#1088;&#1099;\&#1044;&#1077;&#1090;&#1089;&#1082;&#1080;&#1081;%20&#1089;&#1072;&#1076;%2087\&#1087;&#1083;&#1086;&#1090;&#1074;&#1072;.m4a" TargetMode="External"/><Relationship Id="rId9" Type="http://schemas.openxmlformats.org/officeDocument/2006/relationships/image" Target="../media/image27.png"/><Relationship Id="rId1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www.searchpng.com/wp-content/uploads/2018/12/Game-Key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813059">
            <a:off x="822424" y="2127696"/>
            <a:ext cx="2413337" cy="2413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3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рыбал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" name="Picture 2" descr="C:\Users\Дом\Desktop\рыбы\ведро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2852936"/>
            <a:ext cx="2081808" cy="1824238"/>
          </a:xfrm>
          <a:prstGeom prst="ellipse">
            <a:avLst/>
          </a:prstGeom>
          <a:noFill/>
        </p:spPr>
      </p:pic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1907704" y="404664"/>
            <a:ext cx="6624736" cy="3096344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Молодец!!!</a:t>
            </a:r>
            <a:endParaRPr lang="ru-RU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>
                                      <p:cBhvr>
                                        <p:cTn id="1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Блок-схема: узел 26">
            <a:hlinkClick r:id="rId2" action="ppaction://hlinksldjump"/>
          </p:cNvPr>
          <p:cNvSpPr/>
          <p:nvPr/>
        </p:nvSpPr>
        <p:spPr>
          <a:xfrm>
            <a:off x="72008" y="5705872"/>
            <a:ext cx="1187624" cy="1152128"/>
          </a:xfrm>
          <a:prstGeom prst="flowChartConnector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FF00"/>
                </a:solidFill>
                <a:latin typeface="Comic Sans MS" pitchFamily="66" charset="0"/>
              </a:rPr>
              <a:t>Играем дальше</a:t>
            </a:r>
            <a:endParaRPr lang="ru-RU" sz="1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  <a:noFill/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FFFF00"/>
                </a:solidFill>
                <a:latin typeface="Comic Sans MS" pitchFamily="66" charset="0"/>
              </a:rPr>
              <a:t>Расскажи о реке</a:t>
            </a:r>
            <a:br>
              <a:rPr lang="ru-RU" sz="6600" b="1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ru-RU" sz="6600" b="1" dirty="0" smtClean="0">
                <a:solidFill>
                  <a:srgbClr val="FFFF00"/>
                </a:solidFill>
                <a:latin typeface="Comic Sans MS" pitchFamily="66" charset="0"/>
              </a:rPr>
              <a:t>по схеме</a:t>
            </a:r>
            <a:endParaRPr lang="ru-RU" sz="6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564904"/>
            <a:ext cx="1584176" cy="158417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?</a:t>
            </a:r>
          </a:p>
          <a:p>
            <a:pPr algn="ctr"/>
            <a:r>
              <a:rPr lang="ru-RU" sz="1400" dirty="0" smtClean="0"/>
              <a:t>Название реки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2564904"/>
            <a:ext cx="1584176" cy="158417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800" dirty="0" smtClean="0"/>
          </a:p>
          <a:p>
            <a:pPr algn="ctr"/>
            <a:r>
              <a:rPr lang="ru-RU" sz="1400" dirty="0" smtClean="0"/>
              <a:t>Где находится?</a:t>
            </a:r>
            <a:endParaRPr lang="ru-RU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708920"/>
            <a:ext cx="12954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860032" y="2564904"/>
            <a:ext cx="1584176" cy="158417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?</a:t>
            </a:r>
          </a:p>
          <a:p>
            <a:pPr algn="ctr"/>
            <a:r>
              <a:rPr lang="ru-RU" sz="1400" dirty="0" smtClean="0"/>
              <a:t>Кто обитает в реке?</a:t>
            </a:r>
            <a:endParaRPr lang="ru-RU" sz="1400" dirty="0"/>
          </a:p>
        </p:txBody>
      </p:sp>
      <p:pic>
        <p:nvPicPr>
          <p:cNvPr id="2054" name="Picture 6" descr="https://1.bp.blogspot.com/-JbxRpAzY_OE/VuHXS7jrDsI/AAAAAAAAGUQ/OujV579zHNI/s1600/gQonOO2.png"/>
          <p:cNvPicPr>
            <a:picLocks noChangeAspect="1" noChangeArrowheads="1"/>
          </p:cNvPicPr>
          <p:nvPr/>
        </p:nvPicPr>
        <p:blipFill>
          <a:blip r:embed="rId4" cstate="print"/>
          <a:srcRect l="9051" t="18900" r="9051" b="18101"/>
          <a:stretch>
            <a:fillRect/>
          </a:stretch>
        </p:blipFill>
        <p:spPr bwMode="auto">
          <a:xfrm>
            <a:off x="4874600" y="2780928"/>
            <a:ext cx="1497600" cy="720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164288" y="2564904"/>
            <a:ext cx="1584176" cy="158417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800" dirty="0" smtClean="0"/>
          </a:p>
          <a:p>
            <a:pPr algn="ctr"/>
            <a:r>
              <a:rPr lang="ru-RU" sz="1400" dirty="0" smtClean="0"/>
              <a:t>Польза человеку</a:t>
            </a:r>
            <a:endParaRPr lang="ru-RU" sz="1400" dirty="0"/>
          </a:p>
        </p:txBody>
      </p:sp>
      <p:pic>
        <p:nvPicPr>
          <p:cNvPr id="2056" name="Picture 8" descr="https://cdn.onlinewebfonts.com/svg/img_2935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2780928"/>
            <a:ext cx="919928" cy="967205"/>
          </a:xfrm>
          <a:prstGeom prst="rect">
            <a:avLst/>
          </a:prstGeom>
          <a:noFill/>
        </p:spPr>
      </p:pic>
      <p:sp>
        <p:nvSpPr>
          <p:cNvPr id="13" name="Стрелка вправо 12"/>
          <p:cNvSpPr/>
          <p:nvPr/>
        </p:nvSpPr>
        <p:spPr>
          <a:xfrm>
            <a:off x="1979712" y="3068960"/>
            <a:ext cx="762384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4211960" y="3068960"/>
            <a:ext cx="762384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6444208" y="3068960"/>
            <a:ext cx="762384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Блок-схема: узел 26">
            <a:hlinkClick r:id="rId2" action="ppaction://hlinksldjump"/>
          </p:cNvPr>
          <p:cNvSpPr/>
          <p:nvPr/>
        </p:nvSpPr>
        <p:spPr>
          <a:xfrm>
            <a:off x="72008" y="5705872"/>
            <a:ext cx="1187624" cy="1152128"/>
          </a:xfrm>
          <a:prstGeom prst="flowChartConnector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FF00"/>
                </a:solidFill>
                <a:latin typeface="Comic Sans MS" pitchFamily="66" charset="0"/>
              </a:rPr>
              <a:t>Играем дальше</a:t>
            </a:r>
            <a:endParaRPr lang="ru-RU" sz="1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  <a:noFill/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FFFF00"/>
                </a:solidFill>
                <a:latin typeface="Comic Sans MS" pitchFamily="66" charset="0"/>
              </a:rPr>
              <a:t>Расскажи о реке</a:t>
            </a:r>
            <a:br>
              <a:rPr lang="ru-RU" sz="6600" b="1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ru-RU" sz="6600" b="1" dirty="0" smtClean="0">
                <a:solidFill>
                  <a:srgbClr val="FFFF00"/>
                </a:solidFill>
                <a:latin typeface="Comic Sans MS" pitchFamily="66" charset="0"/>
              </a:rPr>
              <a:t>по схеме</a:t>
            </a:r>
            <a:endParaRPr lang="ru-RU" sz="6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564904"/>
            <a:ext cx="1584176" cy="158417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?</a:t>
            </a:r>
          </a:p>
          <a:p>
            <a:pPr algn="ctr"/>
            <a:r>
              <a:rPr lang="ru-RU" sz="1400" dirty="0" smtClean="0"/>
              <a:t>Название реки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2564904"/>
            <a:ext cx="1584176" cy="158417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800" dirty="0" smtClean="0"/>
          </a:p>
          <a:p>
            <a:pPr algn="ctr"/>
            <a:r>
              <a:rPr lang="ru-RU" sz="1400" dirty="0" smtClean="0"/>
              <a:t>Где находится?</a:t>
            </a:r>
            <a:endParaRPr lang="ru-RU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708920"/>
            <a:ext cx="12954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860032" y="2564904"/>
            <a:ext cx="1584176" cy="158417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?</a:t>
            </a:r>
          </a:p>
          <a:p>
            <a:pPr algn="ctr"/>
            <a:r>
              <a:rPr lang="ru-RU" sz="1400" dirty="0" smtClean="0"/>
              <a:t>Кто обитает в реке?</a:t>
            </a:r>
            <a:endParaRPr lang="ru-RU" sz="1400" dirty="0"/>
          </a:p>
        </p:txBody>
      </p:sp>
      <p:pic>
        <p:nvPicPr>
          <p:cNvPr id="2054" name="Picture 6" descr="https://1.bp.blogspot.com/-JbxRpAzY_OE/VuHXS7jrDsI/AAAAAAAAGUQ/OujV579zHNI/s1600/gQonOO2.png"/>
          <p:cNvPicPr>
            <a:picLocks noChangeAspect="1" noChangeArrowheads="1"/>
          </p:cNvPicPr>
          <p:nvPr/>
        </p:nvPicPr>
        <p:blipFill>
          <a:blip r:embed="rId4" cstate="print"/>
          <a:srcRect l="9051" t="18900" r="9051" b="18101"/>
          <a:stretch>
            <a:fillRect/>
          </a:stretch>
        </p:blipFill>
        <p:spPr bwMode="auto">
          <a:xfrm>
            <a:off x="4874600" y="2780928"/>
            <a:ext cx="1497600" cy="720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164288" y="2564904"/>
            <a:ext cx="1584176" cy="158417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800" dirty="0" smtClean="0"/>
          </a:p>
          <a:p>
            <a:pPr algn="ctr"/>
            <a:r>
              <a:rPr lang="ru-RU" sz="1400" dirty="0" smtClean="0"/>
              <a:t>Польза человеку</a:t>
            </a:r>
            <a:endParaRPr lang="ru-RU" sz="1400" dirty="0"/>
          </a:p>
        </p:txBody>
      </p:sp>
      <p:pic>
        <p:nvPicPr>
          <p:cNvPr id="2056" name="Picture 8" descr="https://cdn.onlinewebfonts.com/svg/img_2935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2780928"/>
            <a:ext cx="919928" cy="967205"/>
          </a:xfrm>
          <a:prstGeom prst="rect">
            <a:avLst/>
          </a:prstGeom>
          <a:noFill/>
        </p:spPr>
      </p:pic>
      <p:sp>
        <p:nvSpPr>
          <p:cNvPr id="13" name="Стрелка вправо 12"/>
          <p:cNvSpPr/>
          <p:nvPr/>
        </p:nvSpPr>
        <p:spPr>
          <a:xfrm>
            <a:off x="1979712" y="3068960"/>
            <a:ext cx="762384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4211960" y="3068960"/>
            <a:ext cx="762384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6444208" y="3068960"/>
            <a:ext cx="762384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Блок-схема: узел 26">
            <a:hlinkClick r:id="rId2" action="ppaction://hlinksldjump"/>
          </p:cNvPr>
          <p:cNvSpPr/>
          <p:nvPr/>
        </p:nvSpPr>
        <p:spPr>
          <a:xfrm>
            <a:off x="72008" y="5705872"/>
            <a:ext cx="1187624" cy="1152128"/>
          </a:xfrm>
          <a:prstGeom prst="flowChartConnector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FF00"/>
                </a:solidFill>
                <a:latin typeface="Comic Sans MS" pitchFamily="66" charset="0"/>
              </a:rPr>
              <a:t>Играем дальше</a:t>
            </a:r>
            <a:endParaRPr lang="ru-RU" sz="1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  <a:noFill/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FFFF00"/>
                </a:solidFill>
                <a:latin typeface="Comic Sans MS" pitchFamily="66" charset="0"/>
              </a:rPr>
              <a:t>Расскажи о реке</a:t>
            </a:r>
            <a:br>
              <a:rPr lang="ru-RU" sz="6600" b="1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ru-RU" sz="6600" b="1" dirty="0" smtClean="0">
                <a:solidFill>
                  <a:srgbClr val="FFFF00"/>
                </a:solidFill>
                <a:latin typeface="Comic Sans MS" pitchFamily="66" charset="0"/>
              </a:rPr>
              <a:t>по схеме</a:t>
            </a:r>
            <a:endParaRPr lang="ru-RU" sz="6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564904"/>
            <a:ext cx="1584176" cy="158417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?</a:t>
            </a:r>
          </a:p>
          <a:p>
            <a:pPr algn="ctr"/>
            <a:r>
              <a:rPr lang="ru-RU" sz="1400" b="1" dirty="0" smtClean="0"/>
              <a:t>Название реки</a:t>
            </a:r>
            <a:endParaRPr lang="ru-RU" sz="1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2564904"/>
            <a:ext cx="1584176" cy="158417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800" dirty="0" smtClean="0"/>
          </a:p>
          <a:p>
            <a:pPr algn="ctr"/>
            <a:r>
              <a:rPr lang="ru-RU" sz="1400" b="1" dirty="0" smtClean="0"/>
              <a:t>Где находится?</a:t>
            </a:r>
            <a:endParaRPr lang="ru-RU" sz="1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708920"/>
            <a:ext cx="12954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860032" y="2564904"/>
            <a:ext cx="1584176" cy="158417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?</a:t>
            </a:r>
          </a:p>
          <a:p>
            <a:pPr algn="ctr"/>
            <a:r>
              <a:rPr lang="ru-RU" sz="1400" b="1" dirty="0" smtClean="0"/>
              <a:t>Кто обитает в реке?</a:t>
            </a:r>
            <a:endParaRPr lang="ru-RU" sz="1400" b="1" dirty="0"/>
          </a:p>
        </p:txBody>
      </p:sp>
      <p:pic>
        <p:nvPicPr>
          <p:cNvPr id="2054" name="Picture 6" descr="https://1.bp.blogspot.com/-JbxRpAzY_OE/VuHXS7jrDsI/AAAAAAAAGUQ/OujV579zHNI/s1600/gQonOO2.png"/>
          <p:cNvPicPr>
            <a:picLocks noChangeAspect="1" noChangeArrowheads="1"/>
          </p:cNvPicPr>
          <p:nvPr/>
        </p:nvPicPr>
        <p:blipFill>
          <a:blip r:embed="rId4" cstate="print"/>
          <a:srcRect l="9051" t="18900" r="9051" b="18101"/>
          <a:stretch>
            <a:fillRect/>
          </a:stretch>
        </p:blipFill>
        <p:spPr bwMode="auto">
          <a:xfrm>
            <a:off x="4874600" y="2780928"/>
            <a:ext cx="1497600" cy="720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164288" y="2564904"/>
            <a:ext cx="1584176" cy="158417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800" dirty="0" smtClean="0"/>
          </a:p>
          <a:p>
            <a:pPr algn="ctr"/>
            <a:r>
              <a:rPr lang="ru-RU" sz="1400" b="1" dirty="0" smtClean="0"/>
              <a:t>Польза человеку</a:t>
            </a:r>
            <a:endParaRPr lang="ru-RU" sz="1400" b="1" dirty="0"/>
          </a:p>
        </p:txBody>
      </p:sp>
      <p:pic>
        <p:nvPicPr>
          <p:cNvPr id="2056" name="Picture 8" descr="https://cdn.onlinewebfonts.com/svg/img_2935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2780928"/>
            <a:ext cx="919928" cy="967205"/>
          </a:xfrm>
          <a:prstGeom prst="rect">
            <a:avLst/>
          </a:prstGeom>
          <a:noFill/>
        </p:spPr>
      </p:pic>
      <p:sp>
        <p:nvSpPr>
          <p:cNvPr id="13" name="Стрелка вправо 12"/>
          <p:cNvSpPr/>
          <p:nvPr/>
        </p:nvSpPr>
        <p:spPr>
          <a:xfrm>
            <a:off x="1979712" y="3068960"/>
            <a:ext cx="762384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4211960" y="3068960"/>
            <a:ext cx="762384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6444208" y="3068960"/>
            <a:ext cx="762384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Дом\Desktop\карта города2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31640" y="144016"/>
            <a:ext cx="5261360" cy="6669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Users\Дом\Desktop\тесьма3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1073380">
            <a:off x="3884880" y="661924"/>
            <a:ext cx="1599304" cy="1498560"/>
          </a:xfrm>
          <a:prstGeom prst="rect">
            <a:avLst/>
          </a:prstGeom>
          <a:noFill/>
        </p:spPr>
      </p:pic>
      <p:pic>
        <p:nvPicPr>
          <p:cNvPr id="10" name="Рисунок 9" descr="http://74mechti.ru/upload/iblock/9e6/9e636ce35b983249ab0ed5e8b20f84ad.jpg">
            <a:hlinkClick r:id="" action="ppaction://noaction"/>
          </p:cNvPr>
          <p:cNvPicPr/>
          <p:nvPr/>
        </p:nvPicPr>
        <p:blipFill>
          <a:blip r:embed="rId11" cstate="print"/>
          <a:srcRect l="31881" t="4971" r="24470" b="2339"/>
          <a:stretch>
            <a:fillRect/>
          </a:stretch>
        </p:blipFill>
        <p:spPr bwMode="auto">
          <a:xfrm>
            <a:off x="4860032" y="4626946"/>
            <a:ext cx="360000" cy="365230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707904" y="5419033"/>
            <a:ext cx="1582484" cy="374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МАШЗАВОД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3" name="Рисунок 12" descr="https://www.rutraveller.ru/icache/u_n/a/nataliy68/al864054/1439261_1140x820.jpg">
            <a:hlinkClick r:id="" action="ppaction://noaction"/>
          </p:cNvPr>
          <p:cNvPicPr/>
          <p:nvPr/>
        </p:nvPicPr>
        <p:blipFill>
          <a:blip r:embed="rId12" cstate="print"/>
          <a:srcRect l="19712" r="9593" b="3279"/>
          <a:stretch>
            <a:fillRect/>
          </a:stretch>
        </p:blipFill>
        <p:spPr bwMode="auto">
          <a:xfrm>
            <a:off x="3059832" y="3186786"/>
            <a:ext cx="360000" cy="365230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619672" y="3474817"/>
            <a:ext cx="1417375" cy="374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ГАГАРИНА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5" name="Рисунок 14" descr="https://www.komandirovka.ru/upload/save_file48/add/adda469f98aeee427673b535bc02e7f1.JPG">
            <a:hlinkClick r:id="" action="ppaction://noaction"/>
          </p:cNvPr>
          <p:cNvPicPr/>
          <p:nvPr/>
        </p:nvPicPr>
        <p:blipFill>
          <a:blip r:embed="rId13" cstate="print"/>
          <a:srcRect l="14666" r="19333" b="18537"/>
          <a:stretch>
            <a:fillRect/>
          </a:stretch>
        </p:blipFill>
        <p:spPr bwMode="auto">
          <a:xfrm>
            <a:off x="2771800" y="2250682"/>
            <a:ext cx="360000" cy="365230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1403648" y="2682729"/>
            <a:ext cx="2097048" cy="374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СТАРЫЙ ГОРОД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7" name="Рисунок 16" descr="http://tur-ray.ru/wp-content/uploads/2018/11/pamyatnik-a.-bushuevu.jpg">
            <a:hlinkClick r:id="" action="ppaction://noaction"/>
          </p:cNvPr>
          <p:cNvPicPr/>
          <p:nvPr/>
        </p:nvPicPr>
        <p:blipFill>
          <a:blip r:embed="rId14" cstate="print"/>
          <a:srcRect l="13538" t="6005" r="12462" b="35565"/>
          <a:stretch>
            <a:fillRect/>
          </a:stretch>
        </p:blipFill>
        <p:spPr bwMode="auto">
          <a:xfrm>
            <a:off x="4427984" y="522490"/>
            <a:ext cx="360000" cy="365230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4860032" y="162449"/>
            <a:ext cx="1138453" cy="374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ВОКЗАЛ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9" name="Рисунок 18" descr="https://www.komandirovka.ru/upload/save_file23/c75/c75d0b8e7770481df4a99d8eae023640.jpg">
            <a:hlinkClick r:id="" action="ppaction://noaction"/>
          </p:cNvPr>
          <p:cNvPicPr/>
          <p:nvPr/>
        </p:nvPicPr>
        <p:blipFill>
          <a:blip r:embed="rId15" cstate="print"/>
          <a:srcRect l="10333" r="6667"/>
          <a:stretch>
            <a:fillRect/>
          </a:stretch>
        </p:blipFill>
        <p:spPr bwMode="auto">
          <a:xfrm>
            <a:off x="2987824" y="954538"/>
            <a:ext cx="360000" cy="365230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1619672" y="378473"/>
            <a:ext cx="1508746" cy="374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МЕТЗАВОД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72008" y="332656"/>
            <a:ext cx="1187624" cy="1152128"/>
          </a:xfrm>
          <a:prstGeom prst="flowChartConnector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  <a:latin typeface="Comic Sans MS" pitchFamily="66" charset="0"/>
              </a:rPr>
              <a:t>1</a:t>
            </a:r>
            <a:endParaRPr lang="ru-RU" sz="4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3" name="Picture 8" descr="https://avatars.mds.yandex.net/get-zen_doc/48747/pub_5b557ee6f7330a00a97a1403_5b561e52ee972800a8e4431e/scale_1200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786488" y="2636913"/>
            <a:ext cx="2178000" cy="14485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https://www.zlatcbs.ru/images/novosti/049.jpg"/>
          <p:cNvPicPr>
            <a:picLocks noChangeAspect="1" noChangeArrowheads="1"/>
          </p:cNvPicPr>
          <p:nvPr/>
        </p:nvPicPr>
        <p:blipFill>
          <a:blip r:embed="rId17" cstate="print"/>
          <a:srcRect r="20396"/>
          <a:stretch>
            <a:fillRect/>
          </a:stretch>
        </p:blipFill>
        <p:spPr bwMode="auto">
          <a:xfrm>
            <a:off x="6732240" y="4797152"/>
            <a:ext cx="2267700" cy="144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" name="Прямоугольник 28"/>
          <p:cNvSpPr/>
          <p:nvPr/>
        </p:nvSpPr>
        <p:spPr>
          <a:xfrm>
            <a:off x="7380312" y="4077072"/>
            <a:ext cx="1584176" cy="43204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Ай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092280" y="6237312"/>
            <a:ext cx="1872208" cy="43204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Громатуха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33" name="ай.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8" cstate="print"/>
          <a:stretch>
            <a:fillRect/>
          </a:stretch>
        </p:blipFill>
        <p:spPr>
          <a:xfrm>
            <a:off x="7452320" y="4221088"/>
            <a:ext cx="304800" cy="304800"/>
          </a:xfrm>
          <a:prstGeom prst="rect">
            <a:avLst/>
          </a:prstGeom>
        </p:spPr>
      </p:pic>
      <p:pic>
        <p:nvPicPr>
          <p:cNvPr id="34" name="тесьма..m4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9" cstate="print"/>
          <a:stretch>
            <a:fillRect/>
          </a:stretch>
        </p:blipFill>
        <p:spPr>
          <a:xfrm>
            <a:off x="7380312" y="1988840"/>
            <a:ext cx="304800" cy="304800"/>
          </a:xfrm>
          <a:prstGeom prst="rect">
            <a:avLst/>
          </a:prstGeom>
        </p:spPr>
      </p:pic>
      <p:pic>
        <p:nvPicPr>
          <p:cNvPr id="35" name="громатуха..m4a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20" cstate="print"/>
          <a:stretch>
            <a:fillRect/>
          </a:stretch>
        </p:blipFill>
        <p:spPr>
          <a:xfrm>
            <a:off x="7164288" y="6381328"/>
            <a:ext cx="304800" cy="304800"/>
          </a:xfrm>
          <a:prstGeom prst="rect">
            <a:avLst/>
          </a:prstGeom>
        </p:spPr>
      </p:pic>
      <p:pic>
        <p:nvPicPr>
          <p:cNvPr id="36" name="Рисунок 35"/>
          <p:cNvPicPr/>
          <p:nvPr/>
        </p:nvPicPr>
        <p:blipFill>
          <a:blip r:embed="rId21" cstate="print"/>
          <a:srcRect l="7788" t="10578" r="14328" b="18900"/>
          <a:stretch>
            <a:fillRect/>
          </a:stretch>
        </p:blipFill>
        <p:spPr bwMode="auto">
          <a:xfrm>
            <a:off x="6732240" y="332656"/>
            <a:ext cx="2160240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Прямоугольник 27"/>
          <p:cNvSpPr/>
          <p:nvPr/>
        </p:nvSpPr>
        <p:spPr>
          <a:xfrm>
            <a:off x="7308304" y="1772816"/>
            <a:ext cx="1584176" cy="43204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Тесьма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40" name="Блок-схема: узел 39">
            <a:hlinkClick r:id="rId22" action="ppaction://hlinksldjump"/>
          </p:cNvPr>
          <p:cNvSpPr/>
          <p:nvPr/>
        </p:nvSpPr>
        <p:spPr>
          <a:xfrm>
            <a:off x="72008" y="5705872"/>
            <a:ext cx="1187624" cy="1152128"/>
          </a:xfrm>
          <a:prstGeom prst="flowChartConnector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FF00"/>
                </a:solidFill>
                <a:latin typeface="Comic Sans MS" pitchFamily="66" charset="0"/>
              </a:rPr>
              <a:t>Играем дальше</a:t>
            </a:r>
            <a:endParaRPr lang="ru-RU" sz="1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1" name="Блок-схема: узел 30">
            <a:hlinkClick r:id="rId23" action="ppaction://hlinksldjump"/>
          </p:cNvPr>
          <p:cNvSpPr/>
          <p:nvPr/>
        </p:nvSpPr>
        <p:spPr>
          <a:xfrm>
            <a:off x="0" y="4437112"/>
            <a:ext cx="1259632" cy="1224136"/>
          </a:xfrm>
          <a:prstGeom prst="flowChartConnector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FF00"/>
                </a:solidFill>
                <a:latin typeface="Comic Sans MS" pitchFamily="66" charset="0"/>
              </a:rPr>
              <a:t>Рассказ о реке</a:t>
            </a:r>
            <a:endParaRPr lang="ru-RU" sz="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37" name="где река.m4a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2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38" name="тесьма игра.m4a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2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25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audio>
              <p:cMediaNode showWhenStopped="0"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130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93" decel="100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93" decel="100000"/>
                                        <p:tgtEl>
                                          <p:spTgt spid="10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193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193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344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3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4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1002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8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 vol="100000" showWhenStopped="0"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"/>
                </p:tgtEl>
              </p:cMediaNode>
            </p:audio>
            <p:audio>
              <p:cMediaNode vol="90000" showWhenStopped="0"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10005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Дом\Desktop\карта города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31640" y="144016"/>
            <a:ext cx="5261360" cy="6669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Дом\Desktop\громатуха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23728" y="2420888"/>
            <a:ext cx="1224136" cy="838382"/>
          </a:xfrm>
          <a:prstGeom prst="rect">
            <a:avLst/>
          </a:prstGeom>
          <a:noFill/>
        </p:spPr>
      </p:pic>
      <p:pic>
        <p:nvPicPr>
          <p:cNvPr id="10" name="Рисунок 9" descr="http://74mechti.ru/upload/iblock/9e6/9e636ce35b983249ab0ed5e8b20f84ad.jpg">
            <a:hlinkClick r:id="" action="ppaction://noaction"/>
          </p:cNvPr>
          <p:cNvPicPr/>
          <p:nvPr/>
        </p:nvPicPr>
        <p:blipFill>
          <a:blip r:embed="rId10" cstate="print"/>
          <a:srcRect l="31881" t="4971" r="24470" b="2339"/>
          <a:stretch>
            <a:fillRect/>
          </a:stretch>
        </p:blipFill>
        <p:spPr bwMode="auto">
          <a:xfrm>
            <a:off x="4860032" y="4626946"/>
            <a:ext cx="360000" cy="365230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707904" y="5419033"/>
            <a:ext cx="1582484" cy="374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МАШЗАВОД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3" name="Рисунок 12" descr="https://www.rutraveller.ru/icache/u_n/a/nataliy68/al864054/1439261_1140x820.jpg">
            <a:hlinkClick r:id="" action="ppaction://noaction"/>
          </p:cNvPr>
          <p:cNvPicPr/>
          <p:nvPr/>
        </p:nvPicPr>
        <p:blipFill>
          <a:blip r:embed="rId11" cstate="print"/>
          <a:srcRect l="19712" r="9593" b="3279"/>
          <a:stretch>
            <a:fillRect/>
          </a:stretch>
        </p:blipFill>
        <p:spPr bwMode="auto">
          <a:xfrm>
            <a:off x="3059832" y="3186786"/>
            <a:ext cx="360000" cy="365230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619672" y="3474817"/>
            <a:ext cx="1417375" cy="374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ГАГАРИНА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5" name="Рисунок 14" descr="https://www.komandirovka.ru/upload/save_file48/add/adda469f98aeee427673b535bc02e7f1.JPG">
            <a:hlinkClick r:id="" action="ppaction://noaction"/>
          </p:cNvPr>
          <p:cNvPicPr/>
          <p:nvPr/>
        </p:nvPicPr>
        <p:blipFill>
          <a:blip r:embed="rId12" cstate="print"/>
          <a:srcRect l="14666" r="19333" b="18537"/>
          <a:stretch>
            <a:fillRect/>
          </a:stretch>
        </p:blipFill>
        <p:spPr bwMode="auto">
          <a:xfrm>
            <a:off x="2771800" y="2250682"/>
            <a:ext cx="360000" cy="365230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1403648" y="2682729"/>
            <a:ext cx="2097048" cy="374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СТАРЫЙ ГОРОД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7" name="Рисунок 16" descr="http://tur-ray.ru/wp-content/uploads/2018/11/pamyatnik-a.-bushuevu.jpg">
            <a:hlinkClick r:id="" action="ppaction://noaction"/>
          </p:cNvPr>
          <p:cNvPicPr/>
          <p:nvPr/>
        </p:nvPicPr>
        <p:blipFill>
          <a:blip r:embed="rId13" cstate="print"/>
          <a:srcRect l="13538" t="6005" r="12462" b="35565"/>
          <a:stretch>
            <a:fillRect/>
          </a:stretch>
        </p:blipFill>
        <p:spPr bwMode="auto">
          <a:xfrm>
            <a:off x="4427984" y="522490"/>
            <a:ext cx="360000" cy="365230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4860032" y="162449"/>
            <a:ext cx="1138453" cy="374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ВОКЗАЛ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9" name="Рисунок 18" descr="https://www.komandirovka.ru/upload/save_file23/c75/c75d0b8e7770481df4a99d8eae023640.jpg">
            <a:hlinkClick r:id="" action="ppaction://noaction"/>
          </p:cNvPr>
          <p:cNvPicPr/>
          <p:nvPr/>
        </p:nvPicPr>
        <p:blipFill>
          <a:blip r:embed="rId14" cstate="print"/>
          <a:srcRect l="10333" r="6667"/>
          <a:stretch>
            <a:fillRect/>
          </a:stretch>
        </p:blipFill>
        <p:spPr bwMode="auto">
          <a:xfrm>
            <a:off x="2987824" y="954538"/>
            <a:ext cx="360000" cy="365230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1619672" y="378473"/>
            <a:ext cx="1508746" cy="374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МЕТЗАВОД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3" name="Picture 8" descr="https://avatars.mds.yandex.net/get-zen_doc/48747/pub_5b557ee6f7330a00a97a1403_5b561e52ee972800a8e4431e/scale_120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786488" y="2636913"/>
            <a:ext cx="2178000" cy="14485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Блок-схема: узел 24"/>
          <p:cNvSpPr/>
          <p:nvPr/>
        </p:nvSpPr>
        <p:spPr>
          <a:xfrm>
            <a:off x="72008" y="2348880"/>
            <a:ext cx="1187624" cy="1152128"/>
          </a:xfrm>
          <a:prstGeom prst="flowChartConnector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7380312" y="4077072"/>
            <a:ext cx="1584176" cy="43204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Ай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32" name="громатуха игра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6" cstate="print"/>
          <a:stretch>
            <a:fillRect/>
          </a:stretch>
        </p:blipFill>
        <p:spPr>
          <a:xfrm>
            <a:off x="179512" y="2204864"/>
            <a:ext cx="556320" cy="556320"/>
          </a:xfrm>
          <a:prstGeom prst="rect">
            <a:avLst/>
          </a:prstGeom>
        </p:spPr>
      </p:pic>
      <p:pic>
        <p:nvPicPr>
          <p:cNvPr id="33" name="ай..m4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7" cstate="print"/>
          <a:stretch>
            <a:fillRect/>
          </a:stretch>
        </p:blipFill>
        <p:spPr>
          <a:xfrm>
            <a:off x="6948264" y="4149080"/>
            <a:ext cx="376808" cy="376808"/>
          </a:xfrm>
          <a:prstGeom prst="rect">
            <a:avLst/>
          </a:prstGeom>
        </p:spPr>
      </p:pic>
      <p:pic>
        <p:nvPicPr>
          <p:cNvPr id="34" name="тесьма..m4a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8" cstate="print"/>
          <a:stretch>
            <a:fillRect/>
          </a:stretch>
        </p:blipFill>
        <p:spPr>
          <a:xfrm>
            <a:off x="6876256" y="1988840"/>
            <a:ext cx="304800" cy="304800"/>
          </a:xfrm>
          <a:prstGeom prst="rect">
            <a:avLst/>
          </a:prstGeom>
        </p:spPr>
      </p:pic>
      <p:pic>
        <p:nvPicPr>
          <p:cNvPr id="35" name="громатуха..m4a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9" cstate="print"/>
          <a:stretch>
            <a:fillRect/>
          </a:stretch>
        </p:blipFill>
        <p:spPr>
          <a:xfrm>
            <a:off x="6948264" y="6309320"/>
            <a:ext cx="304800" cy="304800"/>
          </a:xfrm>
          <a:prstGeom prst="rect">
            <a:avLst/>
          </a:prstGeom>
        </p:spPr>
      </p:pic>
      <p:pic>
        <p:nvPicPr>
          <p:cNvPr id="37" name="Рисунок 36"/>
          <p:cNvPicPr/>
          <p:nvPr/>
        </p:nvPicPr>
        <p:blipFill>
          <a:blip r:embed="rId20" cstate="print"/>
          <a:srcRect l="7788" t="10578" r="14328" b="18900"/>
          <a:stretch>
            <a:fillRect/>
          </a:stretch>
        </p:blipFill>
        <p:spPr bwMode="auto">
          <a:xfrm>
            <a:off x="6732240" y="332656"/>
            <a:ext cx="2160240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Прямоугольник 27"/>
          <p:cNvSpPr/>
          <p:nvPr/>
        </p:nvSpPr>
        <p:spPr>
          <a:xfrm>
            <a:off x="7308304" y="1772816"/>
            <a:ext cx="1584176" cy="43204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Тесьма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38" name="Picture 2" descr="https://www.zlatcbs.ru/images/novosti/049.jpg"/>
          <p:cNvPicPr>
            <a:picLocks noChangeAspect="1" noChangeArrowheads="1"/>
          </p:cNvPicPr>
          <p:nvPr/>
        </p:nvPicPr>
        <p:blipFill>
          <a:blip r:embed="rId21" cstate="print"/>
          <a:srcRect r="20396"/>
          <a:stretch>
            <a:fillRect/>
          </a:stretch>
        </p:blipFill>
        <p:spPr bwMode="auto">
          <a:xfrm>
            <a:off x="6732240" y="4797152"/>
            <a:ext cx="2267700" cy="144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Прямоугольник 29"/>
          <p:cNvSpPr/>
          <p:nvPr/>
        </p:nvSpPr>
        <p:spPr>
          <a:xfrm>
            <a:off x="7092280" y="6237312"/>
            <a:ext cx="1872000" cy="43204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Громатуха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9" name="Блок-схема: узел 38">
            <a:hlinkClick r:id="rId22" action="ppaction://hlinksldjump"/>
          </p:cNvPr>
          <p:cNvSpPr/>
          <p:nvPr/>
        </p:nvSpPr>
        <p:spPr>
          <a:xfrm>
            <a:off x="72008" y="5705872"/>
            <a:ext cx="1187624" cy="1152128"/>
          </a:xfrm>
          <a:prstGeom prst="flowChartConnector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FF00"/>
                </a:solidFill>
                <a:latin typeface="Comic Sans MS" pitchFamily="66" charset="0"/>
              </a:rPr>
              <a:t>Играем дальше</a:t>
            </a:r>
            <a:endParaRPr lang="ru-RU" sz="1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1" name="Блок-схема: узел 30">
            <a:hlinkClick r:id="rId23" action="ppaction://hlinksldjump"/>
          </p:cNvPr>
          <p:cNvSpPr/>
          <p:nvPr/>
        </p:nvSpPr>
        <p:spPr>
          <a:xfrm>
            <a:off x="0" y="4437112"/>
            <a:ext cx="1259632" cy="1224136"/>
          </a:xfrm>
          <a:prstGeom prst="flowChartConnector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FF00"/>
                </a:solidFill>
                <a:latin typeface="Comic Sans MS" pitchFamily="66" charset="0"/>
              </a:rPr>
              <a:t>Рассказ о реке</a:t>
            </a:r>
            <a:endParaRPr lang="ru-RU" sz="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  <p:audio>
              <p:cMediaNode showWhenStopped="0"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audio>
              <p:cMediaNode showWhenStopped="0">
                <p:cTn id="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  <p:audio>
              <p:cMediaNode showWhenStopped="0">
                <p:cTn id="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  <p:seq concurrent="1" nextAc="seek">
              <p:cTn id="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" fill="hold">
                      <p:stCondLst>
                        <p:cond delay="0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050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130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8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002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3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344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93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193" decel="100000"/>
                                        <p:tgtEl>
                                          <p:spTgt spid="10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193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193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Дом\Desktop\карта города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31640" y="144016"/>
            <a:ext cx="5261360" cy="6669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http://74mechti.ru/upload/iblock/9e6/9e636ce35b983249ab0ed5e8b20f84ad.jpg">
            <a:hlinkClick r:id="" action="ppaction://noaction"/>
          </p:cNvPr>
          <p:cNvPicPr/>
          <p:nvPr/>
        </p:nvPicPr>
        <p:blipFill>
          <a:blip r:embed="rId9" cstate="print"/>
          <a:srcRect l="31881" t="4971" r="24470" b="2339"/>
          <a:stretch>
            <a:fillRect/>
          </a:stretch>
        </p:blipFill>
        <p:spPr bwMode="auto">
          <a:xfrm>
            <a:off x="4860032" y="4626946"/>
            <a:ext cx="360000" cy="365230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C:\Users\Дом\Desktop\ай2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03648" y="980728"/>
            <a:ext cx="3168352" cy="486956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707904" y="5419033"/>
            <a:ext cx="1582484" cy="374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МАШЗАВОД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3" name="Рисунок 12" descr="https://www.rutraveller.ru/icache/u_n/a/nataliy68/al864054/1439261_1140x820.jpg">
            <a:hlinkClick r:id="" action="ppaction://noaction"/>
          </p:cNvPr>
          <p:cNvPicPr/>
          <p:nvPr/>
        </p:nvPicPr>
        <p:blipFill>
          <a:blip r:embed="rId11" cstate="print"/>
          <a:srcRect l="19712" r="9593" b="3279"/>
          <a:stretch>
            <a:fillRect/>
          </a:stretch>
        </p:blipFill>
        <p:spPr bwMode="auto">
          <a:xfrm>
            <a:off x="3059832" y="3186786"/>
            <a:ext cx="360000" cy="365230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619672" y="3474817"/>
            <a:ext cx="1417375" cy="374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ГАГАРИНА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5" name="Рисунок 14" descr="https://www.komandirovka.ru/upload/save_file48/add/adda469f98aeee427673b535bc02e7f1.JPG">
            <a:hlinkClick r:id="" action="ppaction://noaction"/>
          </p:cNvPr>
          <p:cNvPicPr/>
          <p:nvPr/>
        </p:nvPicPr>
        <p:blipFill>
          <a:blip r:embed="rId12" cstate="print"/>
          <a:srcRect l="14666" r="19333" b="18537"/>
          <a:stretch>
            <a:fillRect/>
          </a:stretch>
        </p:blipFill>
        <p:spPr bwMode="auto">
          <a:xfrm>
            <a:off x="2771800" y="2250682"/>
            <a:ext cx="360000" cy="365230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1403648" y="2682729"/>
            <a:ext cx="2097048" cy="374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СТАРЫЙ ГОРОД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7" name="Рисунок 16" descr="http://tur-ray.ru/wp-content/uploads/2018/11/pamyatnik-a.-bushuevu.jpg">
            <a:hlinkClick r:id="" action="ppaction://noaction"/>
          </p:cNvPr>
          <p:cNvPicPr/>
          <p:nvPr/>
        </p:nvPicPr>
        <p:blipFill>
          <a:blip r:embed="rId13" cstate="print"/>
          <a:srcRect l="13538" t="6005" r="12462" b="35565"/>
          <a:stretch>
            <a:fillRect/>
          </a:stretch>
        </p:blipFill>
        <p:spPr bwMode="auto">
          <a:xfrm>
            <a:off x="4427984" y="522490"/>
            <a:ext cx="360000" cy="365230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4860032" y="162449"/>
            <a:ext cx="1138453" cy="374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ВОКЗАЛ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9" name="Рисунок 18" descr="https://www.komandirovka.ru/upload/save_file23/c75/c75d0b8e7770481df4a99d8eae023640.jpg">
            <a:hlinkClick r:id="" action="ppaction://noaction"/>
          </p:cNvPr>
          <p:cNvPicPr/>
          <p:nvPr/>
        </p:nvPicPr>
        <p:blipFill>
          <a:blip r:embed="rId14" cstate="print"/>
          <a:srcRect l="10333" r="6667"/>
          <a:stretch>
            <a:fillRect/>
          </a:stretch>
        </p:blipFill>
        <p:spPr bwMode="auto">
          <a:xfrm>
            <a:off x="2987824" y="954538"/>
            <a:ext cx="360000" cy="365230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1619672" y="378473"/>
            <a:ext cx="1508746" cy="374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МЕТЗАВОД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3" name="Picture 8" descr="https://avatars.mds.yandex.net/get-zen_doc/48747/pub_5b557ee6f7330a00a97a1403_5b561e52ee972800a8e4431e/scale_120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786488" y="2636913"/>
            <a:ext cx="2178000" cy="14485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Блок-схема: узел 25"/>
          <p:cNvSpPr/>
          <p:nvPr/>
        </p:nvSpPr>
        <p:spPr>
          <a:xfrm>
            <a:off x="72008" y="4365104"/>
            <a:ext cx="1187624" cy="1152128"/>
          </a:xfrm>
          <a:prstGeom prst="flowChartConnector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pic>
        <p:nvPicPr>
          <p:cNvPr id="1026" name="Picture 2" descr="https://www.zlatcbs.ru/images/novosti/049.jpg"/>
          <p:cNvPicPr>
            <a:picLocks noChangeAspect="1" noChangeArrowheads="1"/>
          </p:cNvPicPr>
          <p:nvPr/>
        </p:nvPicPr>
        <p:blipFill>
          <a:blip r:embed="rId16" cstate="print"/>
          <a:srcRect r="20396"/>
          <a:stretch>
            <a:fillRect/>
          </a:stretch>
        </p:blipFill>
        <p:spPr bwMode="auto">
          <a:xfrm>
            <a:off x="6732240" y="4797152"/>
            <a:ext cx="2267700" cy="144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" name="Прямоугольник 28"/>
          <p:cNvSpPr/>
          <p:nvPr/>
        </p:nvSpPr>
        <p:spPr>
          <a:xfrm>
            <a:off x="7380312" y="4077072"/>
            <a:ext cx="1584176" cy="43204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Ай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31" name="ай игра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7" cstate="print"/>
          <a:stretch>
            <a:fillRect/>
          </a:stretch>
        </p:blipFill>
        <p:spPr>
          <a:xfrm>
            <a:off x="323528" y="3501008"/>
            <a:ext cx="504056" cy="504056"/>
          </a:xfrm>
          <a:prstGeom prst="rect">
            <a:avLst/>
          </a:prstGeom>
        </p:spPr>
      </p:pic>
      <p:pic>
        <p:nvPicPr>
          <p:cNvPr id="33" name="ай..m4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8" cstate="print"/>
          <a:stretch>
            <a:fillRect/>
          </a:stretch>
        </p:blipFill>
        <p:spPr>
          <a:xfrm>
            <a:off x="6948264" y="4149080"/>
            <a:ext cx="376808" cy="376808"/>
          </a:xfrm>
          <a:prstGeom prst="rect">
            <a:avLst/>
          </a:prstGeom>
        </p:spPr>
      </p:pic>
      <p:pic>
        <p:nvPicPr>
          <p:cNvPr id="34" name="тесьма..m4a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9" cstate="print"/>
          <a:stretch>
            <a:fillRect/>
          </a:stretch>
        </p:blipFill>
        <p:spPr>
          <a:xfrm>
            <a:off x="6876256" y="1988840"/>
            <a:ext cx="304800" cy="304800"/>
          </a:xfrm>
          <a:prstGeom prst="rect">
            <a:avLst/>
          </a:prstGeom>
        </p:spPr>
      </p:pic>
      <p:pic>
        <p:nvPicPr>
          <p:cNvPr id="35" name="громатуха..m4a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20" cstate="print"/>
          <a:stretch>
            <a:fillRect/>
          </a:stretch>
        </p:blipFill>
        <p:spPr>
          <a:xfrm>
            <a:off x="6948264" y="6309320"/>
            <a:ext cx="304800" cy="304800"/>
          </a:xfrm>
          <a:prstGeom prst="rect">
            <a:avLst/>
          </a:prstGeom>
        </p:spPr>
      </p:pic>
      <p:pic>
        <p:nvPicPr>
          <p:cNvPr id="36" name="Рисунок 35"/>
          <p:cNvPicPr/>
          <p:nvPr/>
        </p:nvPicPr>
        <p:blipFill>
          <a:blip r:embed="rId21" cstate="print"/>
          <a:srcRect l="7788" t="10578" r="14328" b="18900"/>
          <a:stretch>
            <a:fillRect/>
          </a:stretch>
        </p:blipFill>
        <p:spPr bwMode="auto">
          <a:xfrm>
            <a:off x="6732240" y="332656"/>
            <a:ext cx="2160240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Прямоугольник 27"/>
          <p:cNvSpPr/>
          <p:nvPr/>
        </p:nvSpPr>
        <p:spPr>
          <a:xfrm>
            <a:off x="7308304" y="1772816"/>
            <a:ext cx="1584176" cy="43204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Тесьма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092280" y="6237312"/>
            <a:ext cx="1872000" cy="43204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Громатуха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7" name="Блок-схема: узел 36">
            <a:hlinkClick r:id="rId22" action="ppaction://hlinksldjump"/>
          </p:cNvPr>
          <p:cNvSpPr/>
          <p:nvPr/>
        </p:nvSpPr>
        <p:spPr>
          <a:xfrm>
            <a:off x="72008" y="5705872"/>
            <a:ext cx="1187624" cy="1152128"/>
          </a:xfrm>
          <a:prstGeom prst="flowChartConnector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FF00"/>
                </a:solidFill>
                <a:latin typeface="Comic Sans MS" pitchFamily="66" charset="0"/>
              </a:rPr>
              <a:t>Играем дальше</a:t>
            </a:r>
            <a:endParaRPr lang="ru-RU" sz="1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2" name="Блок-схема: узел 31">
            <a:hlinkClick r:id="rId23" action="ppaction://hlinksldjump"/>
          </p:cNvPr>
          <p:cNvSpPr/>
          <p:nvPr/>
        </p:nvSpPr>
        <p:spPr>
          <a:xfrm>
            <a:off x="0" y="188640"/>
            <a:ext cx="1259632" cy="1224136"/>
          </a:xfrm>
          <a:prstGeom prst="flowChartConnector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FF00"/>
                </a:solidFill>
                <a:latin typeface="Comic Sans MS" pitchFamily="66" charset="0"/>
              </a:rPr>
              <a:t>Рассказ о реке</a:t>
            </a:r>
            <a:endParaRPr lang="ru-RU" sz="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audio>
              <p:cMediaNode showWhenStopped="0"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audio>
              <p:cMediaNode showWhenStopped="0">
                <p:cTn id="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  <p:audio>
              <p:cMediaNode showWhenStopped="0">
                <p:cTn id="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  <p:seq concurrent="1" nextAc="seek">
              <p:cTn id="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" fill="hold">
                      <p:stCondLst>
                        <p:cond delay="0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02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93" decel="100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93" decel="100000"/>
                                        <p:tgtEl>
                                          <p:spTgt spid="10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193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93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344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0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130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5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6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1413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Дом\Desktop\карта города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31640" y="144016"/>
            <a:ext cx="5261360" cy="6669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http://74mechti.ru/upload/iblock/9e6/9e636ce35b983249ab0ed5e8b20f84ad.jpg">
            <a:hlinkClick r:id="" action="ppaction://noaction"/>
          </p:cNvPr>
          <p:cNvPicPr/>
          <p:nvPr/>
        </p:nvPicPr>
        <p:blipFill>
          <a:blip r:embed="rId8" cstate="print"/>
          <a:srcRect l="31881" t="4971" r="24470" b="2339"/>
          <a:stretch>
            <a:fillRect/>
          </a:stretch>
        </p:blipFill>
        <p:spPr bwMode="auto">
          <a:xfrm>
            <a:off x="4860032" y="4626946"/>
            <a:ext cx="360000" cy="365230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707904" y="5419033"/>
            <a:ext cx="1582484" cy="374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МАШЗАВОД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3" name="Рисунок 12" descr="https://www.rutraveller.ru/icache/u_n/a/nataliy68/al864054/1439261_1140x820.jpg">
            <a:hlinkClick r:id="" action="ppaction://noaction"/>
          </p:cNvPr>
          <p:cNvPicPr/>
          <p:nvPr/>
        </p:nvPicPr>
        <p:blipFill>
          <a:blip r:embed="rId9" cstate="print"/>
          <a:srcRect l="19712" r="9593" b="3279"/>
          <a:stretch>
            <a:fillRect/>
          </a:stretch>
        </p:blipFill>
        <p:spPr bwMode="auto">
          <a:xfrm>
            <a:off x="3059832" y="3186786"/>
            <a:ext cx="360000" cy="365230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619672" y="3474817"/>
            <a:ext cx="1417375" cy="374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ГАГАРИНА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5" name="Рисунок 14" descr="https://www.komandirovka.ru/upload/save_file48/add/adda469f98aeee427673b535bc02e7f1.JPG">
            <a:hlinkClick r:id="" action="ppaction://noaction"/>
          </p:cNvPr>
          <p:cNvPicPr/>
          <p:nvPr/>
        </p:nvPicPr>
        <p:blipFill>
          <a:blip r:embed="rId10" cstate="print"/>
          <a:srcRect l="14666" r="19333" b="18537"/>
          <a:stretch>
            <a:fillRect/>
          </a:stretch>
        </p:blipFill>
        <p:spPr bwMode="auto">
          <a:xfrm>
            <a:off x="2771800" y="2250682"/>
            <a:ext cx="360000" cy="365230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tur-ray.ru/wp-content/uploads/2018/11/pamyatnik-a.-bushuevu.jpg">
            <a:hlinkClick r:id="" action="ppaction://noaction"/>
          </p:cNvPr>
          <p:cNvPicPr/>
          <p:nvPr/>
        </p:nvPicPr>
        <p:blipFill>
          <a:blip r:embed="rId11" cstate="print"/>
          <a:srcRect l="13538" t="6005" r="12462" b="35565"/>
          <a:stretch>
            <a:fillRect/>
          </a:stretch>
        </p:blipFill>
        <p:spPr bwMode="auto">
          <a:xfrm>
            <a:off x="4427984" y="522490"/>
            <a:ext cx="360000" cy="365230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4860032" y="162449"/>
            <a:ext cx="1138453" cy="374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ВОКЗАЛ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9" name="Рисунок 18" descr="https://www.komandirovka.ru/upload/save_file23/c75/c75d0b8e7770481df4a99d8eae023640.jpg">
            <a:hlinkClick r:id="" action="ppaction://noaction"/>
          </p:cNvPr>
          <p:cNvPicPr/>
          <p:nvPr/>
        </p:nvPicPr>
        <p:blipFill>
          <a:blip r:embed="rId12" cstate="print"/>
          <a:srcRect l="10333" r="6667"/>
          <a:stretch>
            <a:fillRect/>
          </a:stretch>
        </p:blipFill>
        <p:spPr bwMode="auto">
          <a:xfrm>
            <a:off x="2987824" y="954538"/>
            <a:ext cx="360000" cy="365230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1619672" y="378473"/>
            <a:ext cx="1508746" cy="374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МЕТЗАВОД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3" name="Picture 8" descr="https://avatars.mds.yandex.net/get-zen_doc/48747/pub_5b557ee6f7330a00a97a1403_5b561e52ee972800a8e4431e/scale_120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86488" y="2636913"/>
            <a:ext cx="2178000" cy="14485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Блок-схема: узел 26">
            <a:hlinkClick r:id="rId14" action="ppaction://hlinksldjump"/>
          </p:cNvPr>
          <p:cNvSpPr/>
          <p:nvPr/>
        </p:nvSpPr>
        <p:spPr>
          <a:xfrm>
            <a:off x="72008" y="5705872"/>
            <a:ext cx="1187624" cy="1152128"/>
          </a:xfrm>
          <a:prstGeom prst="flowChartConnector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FF00"/>
                </a:solidFill>
                <a:latin typeface="Comic Sans MS" pitchFamily="66" charset="0"/>
              </a:rPr>
              <a:t>Играем дальше</a:t>
            </a:r>
            <a:endParaRPr lang="ru-RU" sz="1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s://www.zlatcbs.ru/images/novosti/049.jpg"/>
          <p:cNvPicPr>
            <a:picLocks noChangeAspect="1" noChangeArrowheads="1"/>
          </p:cNvPicPr>
          <p:nvPr/>
        </p:nvPicPr>
        <p:blipFill>
          <a:blip r:embed="rId15" cstate="print"/>
          <a:srcRect r="20396"/>
          <a:stretch>
            <a:fillRect/>
          </a:stretch>
        </p:blipFill>
        <p:spPr bwMode="auto">
          <a:xfrm>
            <a:off x="6732240" y="4797152"/>
            <a:ext cx="2267700" cy="144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" name="Прямоугольник 28"/>
          <p:cNvSpPr/>
          <p:nvPr/>
        </p:nvSpPr>
        <p:spPr>
          <a:xfrm>
            <a:off x="7380312" y="4077072"/>
            <a:ext cx="1584176" cy="43204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Ай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092280" y="6237312"/>
            <a:ext cx="1872000" cy="43204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Громатуха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33" name="ай.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6" cstate="print"/>
          <a:stretch>
            <a:fillRect/>
          </a:stretch>
        </p:blipFill>
        <p:spPr>
          <a:xfrm>
            <a:off x="6948264" y="4149080"/>
            <a:ext cx="376808" cy="376808"/>
          </a:xfrm>
          <a:prstGeom prst="rect">
            <a:avLst/>
          </a:prstGeom>
        </p:spPr>
      </p:pic>
      <p:pic>
        <p:nvPicPr>
          <p:cNvPr id="34" name="тесьма..m4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7" cstate="print"/>
          <a:stretch>
            <a:fillRect/>
          </a:stretch>
        </p:blipFill>
        <p:spPr>
          <a:xfrm>
            <a:off x="6876256" y="1988840"/>
            <a:ext cx="304800" cy="304800"/>
          </a:xfrm>
          <a:prstGeom prst="rect">
            <a:avLst/>
          </a:prstGeom>
        </p:spPr>
      </p:pic>
      <p:pic>
        <p:nvPicPr>
          <p:cNvPr id="35" name="громатуха..m4a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8" cstate="print"/>
          <a:stretch>
            <a:fillRect/>
          </a:stretch>
        </p:blipFill>
        <p:spPr>
          <a:xfrm>
            <a:off x="6948264" y="6309320"/>
            <a:ext cx="304800" cy="30480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403648" y="2564904"/>
            <a:ext cx="2097048" cy="374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СТАРЫЙ ГОРОД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6" name="Picture 4" descr="C:\Users\Дом\Desktop\тесьма3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 rot="21073380">
            <a:off x="3884880" y="661924"/>
            <a:ext cx="1599304" cy="1498560"/>
          </a:xfrm>
          <a:prstGeom prst="rect">
            <a:avLst/>
          </a:prstGeom>
          <a:noFill/>
        </p:spPr>
      </p:pic>
      <p:pic>
        <p:nvPicPr>
          <p:cNvPr id="37" name="Рисунок 36"/>
          <p:cNvPicPr/>
          <p:nvPr/>
        </p:nvPicPr>
        <p:blipFill>
          <a:blip r:embed="rId20" cstate="print"/>
          <a:srcRect l="7788" t="10578" r="14328" b="18900"/>
          <a:stretch>
            <a:fillRect/>
          </a:stretch>
        </p:blipFill>
        <p:spPr bwMode="auto">
          <a:xfrm>
            <a:off x="6804248" y="404664"/>
            <a:ext cx="2160240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" name="Рисунок 37" descr="C:\Users\Дом\Desktop\ай2.png"/>
          <p:cNvPicPr/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403648" y="908720"/>
            <a:ext cx="3168352" cy="4869568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7380312" y="1844824"/>
            <a:ext cx="1584176" cy="43204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Тесьма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32" name="Picture 3" descr="C:\Users\Дом\Desktop\громатуха1.pn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123728" y="2420888"/>
            <a:ext cx="1224136" cy="838382"/>
          </a:xfrm>
          <a:prstGeom prst="rect">
            <a:avLst/>
          </a:prstGeom>
          <a:noFill/>
        </p:spPr>
      </p:pic>
      <p:pic>
        <p:nvPicPr>
          <p:cNvPr id="26" name="проверка рек.m4a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2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49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audio>
              <p:cMediaNode showWhenStopped="0"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130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93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93" decel="100000"/>
                                        <p:tgtEl>
                                          <p:spTgt spid="3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193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193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344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93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93" decel="100000"/>
                                        <p:tgtEl>
                                          <p:spTgt spid="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193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193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1002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93" decel="100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193" decel="100000"/>
                                        <p:tgtEl>
                                          <p:spTgt spid="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6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7" dur="193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8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9" dur="193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0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 vol="90000" showWhenStopped="0"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Блок-схема: узел 26">
            <a:hlinkClick r:id="rId2" action="ppaction://hlinksldjump"/>
          </p:cNvPr>
          <p:cNvSpPr/>
          <p:nvPr/>
        </p:nvSpPr>
        <p:spPr>
          <a:xfrm>
            <a:off x="72008" y="5705872"/>
            <a:ext cx="1187624" cy="1152128"/>
          </a:xfrm>
          <a:prstGeom prst="flowChartConnector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FF00"/>
                </a:solidFill>
                <a:latin typeface="Comic Sans MS" pitchFamily="66" charset="0"/>
              </a:rPr>
              <a:t>Играем дальше</a:t>
            </a:r>
            <a:endParaRPr lang="ru-RU" sz="1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6" name="Заголовок 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Игра «Рыбалка»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Дорогой друг!</a:t>
            </a:r>
            <a:b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Приглашаю тебя на рыбалку. А побываем мы сегодня на реках города Златоуста.</a:t>
            </a:r>
            <a:b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Но ловить будем не всех рыбок, а только тех, которые обитают именно в этой реке.</a:t>
            </a:r>
            <a:b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Если ты поймаешь правильную рыбку – она попадет в ведро и ты вернешься домой с уловом.</a:t>
            </a:r>
            <a:b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Если данная рыбка не обитает в этой реке ты не сможешь её поймать.</a:t>
            </a:r>
            <a:b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Нажимай на кнопку СТАРТ, чтобы начать рыбалку, а затем на кнопку ДАЛЕЕ, чтобы перейти на следующую реку.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Желаю удачи!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рыбалк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027" name="Picture 3" descr="C:\Users\Дом\Desktop\рыбы\окунь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-2152650" y="5661248"/>
            <a:ext cx="2152650" cy="9715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332656"/>
            <a:ext cx="2088232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старт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hlinkClick r:id="rId9" action="ppaction://hlinksldjump"/>
          </p:cNvPr>
          <p:cNvSpPr txBox="1"/>
          <p:nvPr/>
        </p:nvSpPr>
        <p:spPr>
          <a:xfrm>
            <a:off x="6804248" y="404664"/>
            <a:ext cx="2088232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1960" y="1700808"/>
            <a:ext cx="4680520" cy="1077218"/>
          </a:xfrm>
          <a:prstGeom prst="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Поймай рыбу, которая обитает в реке Ай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Users\Дом\Desktop\рыбы\Безымянный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324528" y="4869160"/>
            <a:ext cx="1800225" cy="1162050"/>
          </a:xfrm>
          <a:prstGeom prst="rect">
            <a:avLst/>
          </a:prstGeom>
          <a:noFill/>
        </p:spPr>
      </p:pic>
      <p:pic>
        <p:nvPicPr>
          <p:cNvPr id="1030" name="Picture 6" descr="C:\Users\Дом\Desktop\рыбы\карп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144000" y="5877272"/>
            <a:ext cx="2286000" cy="1143000"/>
          </a:xfrm>
          <a:prstGeom prst="rect">
            <a:avLst/>
          </a:prstGeom>
          <a:noFill/>
        </p:spPr>
      </p:pic>
      <p:pic>
        <p:nvPicPr>
          <p:cNvPr id="10" name="карп_1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3419872" y="3140968"/>
            <a:ext cx="304800" cy="304800"/>
          </a:xfrm>
          <a:prstGeom prst="rect">
            <a:avLst/>
          </a:prstGeom>
        </p:spPr>
      </p:pic>
      <p:pic>
        <p:nvPicPr>
          <p:cNvPr id="11" name="окунь_1.m4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 cstate="print"/>
          <a:stretch>
            <a:fillRect/>
          </a:stretch>
        </p:blipFill>
        <p:spPr>
          <a:xfrm>
            <a:off x="5724128" y="3140968"/>
            <a:ext cx="304800" cy="304800"/>
          </a:xfrm>
          <a:prstGeom prst="rect">
            <a:avLst/>
          </a:prstGeom>
        </p:spPr>
      </p:pic>
      <p:pic>
        <p:nvPicPr>
          <p:cNvPr id="1031" name="Picture 7" descr="C:\Users\Дом\Desktop\рыбы\щука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flipH="1">
            <a:off x="-2143125" y="5877272"/>
            <a:ext cx="2143125" cy="676275"/>
          </a:xfrm>
          <a:prstGeom prst="rect">
            <a:avLst/>
          </a:prstGeom>
          <a:noFill/>
        </p:spPr>
      </p:pic>
      <p:pic>
        <p:nvPicPr>
          <p:cNvPr id="13" name="щука.m4a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5" cstate="print"/>
          <a:stretch>
            <a:fillRect/>
          </a:stretch>
        </p:blipFill>
        <p:spPr>
          <a:xfrm>
            <a:off x="5652120" y="3573016"/>
            <a:ext cx="304800" cy="304800"/>
          </a:xfrm>
          <a:prstGeom prst="rect">
            <a:avLst/>
          </a:prstGeom>
        </p:spPr>
      </p:pic>
      <p:pic>
        <p:nvPicPr>
          <p:cNvPr id="1036" name="Picture 12" descr="C:\Users\Дом\Desktop\рыбы\1.png"/>
          <p:cNvPicPr>
            <a:picLocks noChangeAspect="1" noChangeArrowheads="1"/>
          </p:cNvPicPr>
          <p:nvPr/>
        </p:nvPicPr>
        <p:blipFill>
          <a:blip r:embed="rId16" cstate="print"/>
          <a:srcRect r="76444" b="73919"/>
          <a:stretch>
            <a:fillRect/>
          </a:stretch>
        </p:blipFill>
        <p:spPr bwMode="auto">
          <a:xfrm flipH="1">
            <a:off x="-1980728" y="5367065"/>
            <a:ext cx="1795363" cy="1490935"/>
          </a:xfrm>
          <a:prstGeom prst="rect">
            <a:avLst/>
          </a:prstGeom>
          <a:noFill/>
        </p:spPr>
      </p:pic>
      <p:pic>
        <p:nvPicPr>
          <p:cNvPr id="19" name="вопрос ай.m4a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7" cstate="print"/>
          <a:stretch>
            <a:fillRect/>
          </a:stretch>
        </p:blipFill>
        <p:spPr>
          <a:xfrm>
            <a:off x="5004048" y="407707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626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100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100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08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audio>
              <p:cMediaNode showWhenStopped="0"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90000" showWhenStopped="0"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плотва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5436096" y="2348880"/>
            <a:ext cx="304800" cy="304800"/>
          </a:xfrm>
          <a:prstGeom prst="rect">
            <a:avLst/>
          </a:prstGeom>
        </p:spPr>
      </p:pic>
      <p:pic>
        <p:nvPicPr>
          <p:cNvPr id="1026" name="Picture 2" descr="C:\Users\Дом\Desktop\рыбалка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332656"/>
            <a:ext cx="2088232" cy="64698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старт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hlinkClick r:id="rId10" action="ppaction://hlinksldjump"/>
          </p:cNvPr>
          <p:cNvSpPr txBox="1"/>
          <p:nvPr/>
        </p:nvSpPr>
        <p:spPr>
          <a:xfrm>
            <a:off x="6804248" y="404664"/>
            <a:ext cx="2088232" cy="64698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3968" y="1700808"/>
            <a:ext cx="4680520" cy="1077218"/>
          </a:xfrm>
          <a:prstGeom prst="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Поймай рыбу, которая обитает в реке Тесьма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окунь_1.m4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3779912" y="2636912"/>
            <a:ext cx="304800" cy="304800"/>
          </a:xfrm>
          <a:prstGeom prst="rect">
            <a:avLst/>
          </a:prstGeom>
        </p:spPr>
      </p:pic>
      <p:pic>
        <p:nvPicPr>
          <p:cNvPr id="13" name="щука.m4a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2" cstate="print"/>
          <a:stretch>
            <a:fillRect/>
          </a:stretch>
        </p:blipFill>
        <p:spPr>
          <a:xfrm>
            <a:off x="5292080" y="3356992"/>
            <a:ext cx="304800" cy="304800"/>
          </a:xfrm>
          <a:prstGeom prst="rect">
            <a:avLst/>
          </a:prstGeom>
        </p:spPr>
      </p:pic>
      <p:pic>
        <p:nvPicPr>
          <p:cNvPr id="20" name="вопрос тесьма.m4a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3" cstate="print"/>
          <a:stretch>
            <a:fillRect/>
          </a:stretch>
        </p:blipFill>
        <p:spPr>
          <a:xfrm>
            <a:off x="4860032" y="2996952"/>
            <a:ext cx="304800" cy="304800"/>
          </a:xfrm>
          <a:prstGeom prst="rect">
            <a:avLst/>
          </a:prstGeom>
        </p:spPr>
      </p:pic>
      <p:pic>
        <p:nvPicPr>
          <p:cNvPr id="2053" name="Picture 5" descr="C:\Users\Дом\Desktop\рыбы\форель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2676525" y="5517232"/>
            <a:ext cx="2676525" cy="1019175"/>
          </a:xfrm>
          <a:prstGeom prst="rect">
            <a:avLst/>
          </a:prstGeom>
          <a:noFill/>
        </p:spPr>
      </p:pic>
      <p:pic>
        <p:nvPicPr>
          <p:cNvPr id="25" name="форель.m4a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054" name="Picture 6" descr="C:\Users\Дом\Desktop\рыбы\налим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9144000" y="5517232"/>
            <a:ext cx="2200275" cy="714375"/>
          </a:xfrm>
          <a:prstGeom prst="rect">
            <a:avLst/>
          </a:prstGeom>
          <a:noFill/>
        </p:spPr>
      </p:pic>
      <p:pic>
        <p:nvPicPr>
          <p:cNvPr id="2055" name="Picture 7" descr="C:\Users\Дом\Desktop\рыбы\окунь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144000" y="5589240"/>
            <a:ext cx="2152650" cy="971550"/>
          </a:xfrm>
          <a:prstGeom prst="rect">
            <a:avLst/>
          </a:prstGeom>
          <a:noFill/>
        </p:spPr>
      </p:pic>
      <p:pic>
        <p:nvPicPr>
          <p:cNvPr id="2056" name="Picture 8" descr="C:\Users\Дом\Desktop\рыбы\елец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9144000" y="5805264"/>
            <a:ext cx="2181225" cy="885825"/>
          </a:xfrm>
          <a:prstGeom prst="rect">
            <a:avLst/>
          </a:prstGeom>
          <a:noFill/>
        </p:spPr>
      </p:pic>
      <p:pic>
        <p:nvPicPr>
          <p:cNvPr id="2057" name="Picture 9" descr="C:\Users\Дом\Desktop\рыбы\щука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 flipH="1">
            <a:off x="-2340768" y="5661248"/>
            <a:ext cx="2143125" cy="6762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605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showWhenStopped="0"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showWhenStopped="0"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showWhenStopped="0"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002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audio>
              <p:cMediaNode showWhenStopped="0"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100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" dur="108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карп_1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5364088" y="3501008"/>
            <a:ext cx="304800" cy="304800"/>
          </a:xfrm>
          <a:prstGeom prst="rect">
            <a:avLst/>
          </a:prstGeom>
        </p:spPr>
      </p:pic>
      <p:pic>
        <p:nvPicPr>
          <p:cNvPr id="13" name="щука.m4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 cstate="print"/>
          <a:stretch>
            <a:fillRect/>
          </a:stretch>
        </p:blipFill>
        <p:spPr>
          <a:xfrm>
            <a:off x="4427984" y="3429000"/>
            <a:ext cx="304800" cy="304800"/>
          </a:xfrm>
          <a:prstGeom prst="rect">
            <a:avLst/>
          </a:prstGeom>
        </p:spPr>
      </p:pic>
      <p:pic>
        <p:nvPicPr>
          <p:cNvPr id="1026" name="Picture 2" descr="C:\Users\Дом\Desktop\рыбалка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332656"/>
            <a:ext cx="2088232" cy="64698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старт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hlinkClick r:id="" action="ppaction://hlinkshowjump?jump=nextslide"/>
          </p:cNvPr>
          <p:cNvSpPr txBox="1"/>
          <p:nvPr/>
        </p:nvSpPr>
        <p:spPr>
          <a:xfrm>
            <a:off x="6804248" y="404664"/>
            <a:ext cx="2088232" cy="64698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5936" y="1700808"/>
            <a:ext cx="4896544" cy="1077218"/>
          </a:xfrm>
          <a:prstGeom prst="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Поймай рыбу, которая обитает в реке Громатуха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окунь_1.m4a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2" cstate="print"/>
          <a:stretch>
            <a:fillRect/>
          </a:stretch>
        </p:blipFill>
        <p:spPr>
          <a:xfrm>
            <a:off x="3923928" y="3140968"/>
            <a:ext cx="304800" cy="304800"/>
          </a:xfrm>
          <a:prstGeom prst="rect">
            <a:avLst/>
          </a:prstGeom>
        </p:spPr>
      </p:pic>
      <p:pic>
        <p:nvPicPr>
          <p:cNvPr id="16" name="плотва.m4a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3" cstate="print"/>
          <a:stretch>
            <a:fillRect/>
          </a:stretch>
        </p:blipFill>
        <p:spPr>
          <a:xfrm>
            <a:off x="5148064" y="3140968"/>
            <a:ext cx="304800" cy="304800"/>
          </a:xfrm>
          <a:prstGeom prst="rect">
            <a:avLst/>
          </a:prstGeom>
        </p:spPr>
      </p:pic>
      <p:pic>
        <p:nvPicPr>
          <p:cNvPr id="17" name="карась.m4a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4" cstate="print"/>
          <a:stretch>
            <a:fillRect/>
          </a:stretch>
        </p:blipFill>
        <p:spPr>
          <a:xfrm>
            <a:off x="5292080" y="4149080"/>
            <a:ext cx="304800" cy="304800"/>
          </a:xfrm>
          <a:prstGeom prst="rect">
            <a:avLst/>
          </a:prstGeom>
        </p:spPr>
      </p:pic>
      <p:pic>
        <p:nvPicPr>
          <p:cNvPr id="18" name="вопрос громатуха.m4a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5" cstate="print"/>
          <a:stretch>
            <a:fillRect/>
          </a:stretch>
        </p:blipFill>
        <p:spPr>
          <a:xfrm>
            <a:off x="4572000" y="2780928"/>
            <a:ext cx="304800" cy="304800"/>
          </a:xfrm>
          <a:prstGeom prst="rect">
            <a:avLst/>
          </a:prstGeom>
        </p:spPr>
      </p:pic>
      <p:pic>
        <p:nvPicPr>
          <p:cNvPr id="3075" name="Picture 3" descr="C:\Users\Дом\Desktop\рыбы\форель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-2676525" y="5838825"/>
            <a:ext cx="2676525" cy="1019175"/>
          </a:xfrm>
          <a:prstGeom prst="rect">
            <a:avLst/>
          </a:prstGeom>
          <a:noFill/>
        </p:spPr>
      </p:pic>
      <p:pic>
        <p:nvPicPr>
          <p:cNvPr id="3076" name="Picture 4" descr="C:\Users\Дом\Desktop\рыбы\щука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144000" y="6181725"/>
            <a:ext cx="2143125" cy="676275"/>
          </a:xfrm>
          <a:prstGeom prst="rect">
            <a:avLst/>
          </a:prstGeom>
          <a:noFill/>
        </p:spPr>
      </p:pic>
      <p:pic>
        <p:nvPicPr>
          <p:cNvPr id="3077" name="Picture 5" descr="C:\Users\Дом\Desktop\рыбы\карась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 flipH="1">
            <a:off x="-2362200" y="5381625"/>
            <a:ext cx="2362200" cy="1476375"/>
          </a:xfrm>
          <a:prstGeom prst="rect">
            <a:avLst/>
          </a:prstGeom>
          <a:noFill/>
        </p:spPr>
      </p:pic>
      <p:pic>
        <p:nvPicPr>
          <p:cNvPr id="3078" name="Picture 6" descr="C:\Users\Дом\Desktop\рыбы\окунь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9144000" y="5661248"/>
            <a:ext cx="2152650" cy="971550"/>
          </a:xfrm>
          <a:prstGeom prst="rect">
            <a:avLst/>
          </a:prstGeom>
          <a:noFill/>
        </p:spPr>
      </p:pic>
      <p:pic>
        <p:nvPicPr>
          <p:cNvPr id="3079" name="Picture 7" descr="C:\Users\Дом\Desktop\рыбы\налим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9144000" y="5301208"/>
            <a:ext cx="2200275" cy="714375"/>
          </a:xfrm>
          <a:prstGeom prst="rect">
            <a:avLst/>
          </a:prstGeom>
          <a:noFill/>
        </p:spPr>
      </p:pic>
      <p:pic>
        <p:nvPicPr>
          <p:cNvPr id="3080" name="Picture 8" descr="C:\Users\Дом\Desktop\рыбы\плотва.pn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 flipH="1">
            <a:off x="-2162175" y="5734050"/>
            <a:ext cx="2162175" cy="11239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05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showWhenStopped="0"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showWhenStopped="0"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showWhenStopped="0"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showWhenStopped="0"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0000"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1002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00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100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2840</TotalTime>
  <Words>151</Words>
  <Application>Microsoft Office PowerPoint</Application>
  <PresentationFormat>Экран (4:3)</PresentationFormat>
  <Paragraphs>84</Paragraphs>
  <Slides>13</Slides>
  <Notes>0</Notes>
  <HiddenSlides>0</HiddenSlides>
  <MMClips>32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Игра «Рыбалка» Дорогой друг! Приглашаю тебя на рыбалку. А побываем мы сегодня на реках города Златоуста. Но ловить будем не всех рыбок, а только тех, которые обитают именно в этой реке. Если ты поймаешь правильную рыбку – она попадет в ведро и ты вернешься домой с уловом. Если данная рыбка не обитает в этой реке ты не сможешь её поймать. Нажимай на кнопку СТАРТ, чтобы начать рыбалку, а затем на кнопку ДАЛЕЕ, чтобы перейти на следующую реку. Желаю удачи!</vt:lpstr>
      <vt:lpstr>Слайд 7</vt:lpstr>
      <vt:lpstr>Слайд 8</vt:lpstr>
      <vt:lpstr>Слайд 9</vt:lpstr>
      <vt:lpstr>Молодец!!!</vt:lpstr>
      <vt:lpstr>Расскажи о реке по схеме</vt:lpstr>
      <vt:lpstr>Расскажи о реке по схеме</vt:lpstr>
      <vt:lpstr>Расскажи о реке по схеме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286</cp:revision>
  <dcterms:created xsi:type="dcterms:W3CDTF">2021-02-16T09:46:35Z</dcterms:created>
  <dcterms:modified xsi:type="dcterms:W3CDTF">2021-02-25T06:52:03Z</dcterms:modified>
</cp:coreProperties>
</file>