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7" r:id="rId9"/>
    <p:sldId id="263" r:id="rId10"/>
    <p:sldId id="264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13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887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14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98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48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894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16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5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442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57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18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645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10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75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52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75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17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7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B74AD3-AA74-47B2-A4AF-351D72F2D14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08CB97D-D0AD-49B1-94B5-D9B817520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88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2064" y="2292823"/>
            <a:ext cx="6783255" cy="1924335"/>
          </a:xfrm>
          <a:noFill/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Сквернословие </a:t>
            </a:r>
            <a:br>
              <a:rPr lang="ru-RU" sz="4000" b="1" dirty="0" smtClean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— болезнь нашего общества»</a:t>
            </a:r>
            <a:endParaRPr lang="ru-RU" sz="4000" b="1" dirty="0">
              <a:solidFill>
                <a:schemeClr val="tx1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6" y="4612943"/>
            <a:ext cx="6815669" cy="611115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1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61398" y="927279"/>
            <a:ext cx="6078828" cy="517730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времена царя Алексея Михайловича Романова услышать на улице мат было просто невозможно. И это объясняется не только скромностью наших предков, но и политикой, проводимой государством. По Соборному уложению за использование непотребных слов налагалось жестокое наказание – вплоть до смертной казни.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596" y="1189462"/>
            <a:ext cx="3361950" cy="46529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65867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85" y="107695"/>
            <a:ext cx="8757633" cy="657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32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"/>
                <a:lumOff val="96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570008"/>
            <a:ext cx="9601196" cy="94969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«сквернословие»?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811368" y="1674254"/>
            <a:ext cx="6529589" cy="4237149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Сквернословие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речь, наполненная неприличными выражениями, непристойными словами, бранью. У этого явления много определений: нецензурная брань, непечатные выражения, матерщина, нецензурная лексика, лексика «телесного низа» и др. Но издревле матерщина в русском народе именуется сквернословием, от слова «скверна». </a:t>
            </a:r>
          </a:p>
        </p:txBody>
      </p:sp>
    </p:spTree>
    <p:extLst>
      <p:ext uri="{BB962C8B-B14F-4D97-AF65-F5344CB8AC3E}">
        <p14:creationId xmlns:p14="http://schemas.microsoft.com/office/powerpoint/2010/main" val="161306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76" y="2014211"/>
            <a:ext cx="4144532" cy="3116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с двумя усеченными соседними углами 3"/>
          <p:cNvSpPr/>
          <p:nvPr/>
        </p:nvSpPr>
        <p:spPr>
          <a:xfrm>
            <a:off x="5061397" y="811369"/>
            <a:ext cx="6362164" cy="5061397"/>
          </a:xfrm>
          <a:prstGeom prst="snip2Same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 и сквернословие — болезнь нашего общества, которой поражены сегодня многие люди самых разных слоев и возрастных групп. То, что раньше считалось верхом бесстыдства и распущенности, сегодня — обычное явление. Парни свободно матерятся в присутствии девушек, и тех это нисколько не оскорбляет.</a:t>
            </a:r>
          </a:p>
          <a:p>
            <a:pPr algn="ctr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 в компаниях девушек употребление мата стало обычным делом. Маленькие дети, слыша мат от родителей, засоряют свой язык, даже не понимая смысла произносимых слов…</a:t>
            </a:r>
          </a:p>
        </p:txBody>
      </p:sp>
    </p:spTree>
    <p:extLst>
      <p:ext uri="{BB962C8B-B14F-4D97-AF65-F5344CB8AC3E}">
        <p14:creationId xmlns:p14="http://schemas.microsoft.com/office/powerpoint/2010/main" val="22355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281" y="653721"/>
            <a:ext cx="9601196" cy="943259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же люди сквернословят?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0" t="40702" r="10542" b="20188"/>
          <a:stretch/>
        </p:blipFill>
        <p:spPr>
          <a:xfrm>
            <a:off x="6490952" y="2121242"/>
            <a:ext cx="4700789" cy="3639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953036" y="1790163"/>
            <a:ext cx="5255651" cy="4301543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сквернословия корениться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 раздражительности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гневе, зависти и злости. Хотя человек, оправдывая себя, говорит, что, если бы не его окружение или ситуация, в которой он находился, он бы не сквернословил.</a:t>
            </a:r>
          </a:p>
        </p:txBody>
      </p:sp>
    </p:spTree>
    <p:extLst>
      <p:ext uri="{BB962C8B-B14F-4D97-AF65-F5344CB8AC3E}">
        <p14:creationId xmlns:p14="http://schemas.microsoft.com/office/powerpoint/2010/main" val="2930465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1403797" y="1043189"/>
            <a:ext cx="9414457" cy="4765183"/>
          </a:xfrm>
          <a:prstGeom prst="flowChartPunchedTap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«Бранью человек пытается спрятать бессилие и недостаток интеллекта»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«Ругань сильна не значением слов, а интонацией»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 подчеркивает низость культуры»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«Матом человек пытается укрепить свое шаткое положение в обществе-что действует лишь на глупцов и простаков»</a:t>
            </a:r>
          </a:p>
        </p:txBody>
      </p:sp>
    </p:spTree>
    <p:extLst>
      <p:ext uri="{BB962C8B-B14F-4D97-AF65-F5344CB8AC3E}">
        <p14:creationId xmlns:p14="http://schemas.microsoft.com/office/powerpoint/2010/main" val="973974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усеченными противолежащими углами 3"/>
          <p:cNvSpPr/>
          <p:nvPr/>
        </p:nvSpPr>
        <p:spPr>
          <a:xfrm>
            <a:off x="4687909" y="991672"/>
            <a:ext cx="6400800" cy="4829578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Брань бывает двух видов: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аффективная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в минуту гнева, раздражения, и просто, что называется,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связки слов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 последней люди так привыкают, что не могут без нее обойтись.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от слов-паразитов («так сказать», «короче», «ну» и т.д.) очень трудно бывает избавиться, тем более — от нецензурной лексики, которой восполняется общая бедность словаря и кругозора.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004" y="1816815"/>
            <a:ext cx="3179293" cy="3179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2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991673" y="1146220"/>
            <a:ext cx="6774288" cy="4726546"/>
          </a:xfrm>
          <a:prstGeom prst="beve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информации Фонда "Общественное Мнение" сегодня около 70% жителей нашей страны применяют ненормативную лексику в своей речи. И лишь 29% населения ее никогда не употребляют. При этом 64% против 32% считают, что употребление мата в речи недопустимо ни при каких обстоятельствах. Как же так получается: ругаться не хотим, но с языка все-таки срывается?</a:t>
            </a:r>
          </a:p>
        </p:txBody>
      </p:sp>
    </p:spTree>
    <p:extLst>
      <p:ext uri="{BB962C8B-B14F-4D97-AF65-F5344CB8AC3E}">
        <p14:creationId xmlns:p14="http://schemas.microsoft.com/office/powerpoint/2010/main" val="2758981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9745" y="621523"/>
            <a:ext cx="9601196" cy="1001215"/>
          </a:xfrm>
        </p:spPr>
        <p:txBody>
          <a:bodyPr/>
          <a:lstStyle/>
          <a:p>
            <a:r>
              <a:rPr lang="ru-RU" dirty="0"/>
              <a:t>История возникновения сквернословия.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91672" y="1622738"/>
            <a:ext cx="10277341" cy="446896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мата уходит в глубину тысячелетий, в далекую языческую древность. Во времена язычества произносить эти слова-заклинания имел право только жрец на праздниках, когда имитировалось зачатие сущего мира. И ни одному человеку не могло прийти в голову, чтобы произнести эти слова мысленно или вслух. Тогда люди знали, какой мощной энергией были наделены эти слова, какую опасность несли, если употреблялись без надобности. Скверные слова были включены в заклинания, обращенные к языческим божествам, а в языческое время был распространен культ плодородия, поэтому все скверные слова связаны с половой сферой.</a:t>
            </a:r>
          </a:p>
        </p:txBody>
      </p:sp>
    </p:spTree>
    <p:extLst>
      <p:ext uri="{BB962C8B-B14F-4D97-AF65-F5344CB8AC3E}">
        <p14:creationId xmlns:p14="http://schemas.microsoft.com/office/powerpoint/2010/main" val="55426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1063582" y="940159"/>
            <a:ext cx="5891009" cy="5074276"/>
          </a:xfrm>
          <a:prstGeom prst="foldedCorne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Заблуждением является общепринятое мнение насчет того, что мат - это славянская традиция.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Сквернословие на Руси примерно до середины XIX века не только не было распространено даже в деревне, но и являлось уголовно наказуемым. Позднее, сквернословящего человека подвергали публичной порке.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046" y="2113713"/>
            <a:ext cx="4059041" cy="2727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663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111</TotalTime>
  <Words>565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Garamond</vt:lpstr>
      <vt:lpstr>Times New Roman</vt:lpstr>
      <vt:lpstr>Wingdings</vt:lpstr>
      <vt:lpstr>Натуральные материалы</vt:lpstr>
      <vt:lpstr>«Сквернословие  — болезнь нашего общества»</vt:lpstr>
      <vt:lpstr>Что же такое «сквернословие»?</vt:lpstr>
      <vt:lpstr>Презентация PowerPoint</vt:lpstr>
      <vt:lpstr>Почему же люди сквернословят?</vt:lpstr>
      <vt:lpstr>Презентация PowerPoint</vt:lpstr>
      <vt:lpstr>Презентация PowerPoint</vt:lpstr>
      <vt:lpstr>Презентация PowerPoint</vt:lpstr>
      <vt:lpstr>История возникновения сквернословия.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«Сквернословие — болезнь нашего общества»</dc:title>
  <dc:creator>acer</dc:creator>
  <cp:lastModifiedBy>User</cp:lastModifiedBy>
  <cp:revision>16</cp:revision>
  <dcterms:created xsi:type="dcterms:W3CDTF">2017-03-01T10:22:04Z</dcterms:created>
  <dcterms:modified xsi:type="dcterms:W3CDTF">2022-11-02T11:15:49Z</dcterms:modified>
</cp:coreProperties>
</file>