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2C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55" d="100"/>
          <a:sy n="55" d="100"/>
        </p:scale>
        <p:origin x="581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E5EF-B951-4218-BE82-5B367E2A91CD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29D02-11D2-47D8-AD98-54BDCD7B8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716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E5EF-B951-4218-BE82-5B367E2A91CD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29D02-11D2-47D8-AD98-54BDCD7B8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721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E5EF-B951-4218-BE82-5B367E2A91CD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29D02-11D2-47D8-AD98-54BDCD7B8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483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E5EF-B951-4218-BE82-5B367E2A91CD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29D02-11D2-47D8-AD98-54BDCD7B8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449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E5EF-B951-4218-BE82-5B367E2A91CD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29D02-11D2-47D8-AD98-54BDCD7B8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019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E5EF-B951-4218-BE82-5B367E2A91CD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29D02-11D2-47D8-AD98-54BDCD7B8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8534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E5EF-B951-4218-BE82-5B367E2A91CD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29D02-11D2-47D8-AD98-54BDCD7B8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2731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E5EF-B951-4218-BE82-5B367E2A91CD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29D02-11D2-47D8-AD98-54BDCD7B8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395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E5EF-B951-4218-BE82-5B367E2A91CD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29D02-11D2-47D8-AD98-54BDCD7B8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42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E5EF-B951-4218-BE82-5B367E2A91CD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29D02-11D2-47D8-AD98-54BDCD7B8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126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E5EF-B951-4218-BE82-5B367E2A91CD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29D02-11D2-47D8-AD98-54BDCD7B8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461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5E5EF-B951-4218-BE82-5B367E2A91CD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129D02-11D2-47D8-AD98-54BDCD7B8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660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.jp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7" Type="http://schemas.openxmlformats.org/officeDocument/2006/relationships/image" Target="../media/image13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15.jpg"/><Relationship Id="rId4" Type="http://schemas.openxmlformats.org/officeDocument/2006/relationships/image" Target="../media/image12.jp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7.jpeg"/><Relationship Id="rId7" Type="http://schemas.openxmlformats.org/officeDocument/2006/relationships/image" Target="../media/image3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g"/><Relationship Id="rId5" Type="http://schemas.openxmlformats.org/officeDocument/2006/relationships/image" Target="../media/image19.jpeg"/><Relationship Id="rId4" Type="http://schemas.openxmlformats.org/officeDocument/2006/relationships/image" Target="../media/image18.jpg"/><Relationship Id="rId9" Type="http://schemas.openxmlformats.org/officeDocument/2006/relationships/image" Target="../media/image5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  </a:t>
            </a:r>
            <a:r>
              <a:rPr lang="ru-RU" b="1" i="1" dirty="0" smtClean="0">
                <a:solidFill>
                  <a:srgbClr val="7030A0"/>
                </a:solidFill>
              </a:rPr>
              <a:t>Что ты знаешь  о транспорте</a:t>
            </a:r>
            <a:r>
              <a:rPr lang="ru-RU" dirty="0" smtClean="0">
                <a:solidFill>
                  <a:srgbClr val="7030A0"/>
                </a:solidFill>
              </a:rPr>
              <a:t>?!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591880"/>
            <a:ext cx="3230880" cy="219304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1591880"/>
            <a:ext cx="3230880" cy="243147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0779" y="3784921"/>
            <a:ext cx="3090442" cy="242200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87509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</a:rPr>
              <a:t>Что как движется?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025" y="936479"/>
            <a:ext cx="2363066" cy="1737447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  <a:p>
            <a:endParaRPr lang="ru-RU" dirty="0" smtClean="0"/>
          </a:p>
          <a:p>
            <a:r>
              <a:rPr lang="ru-RU" sz="2800" dirty="0" smtClean="0">
                <a:solidFill>
                  <a:srgbClr val="002060"/>
                </a:solidFill>
              </a:rPr>
              <a:t>ЕДЕТ…….</a:t>
            </a:r>
          </a:p>
          <a:p>
            <a:endParaRPr lang="ru-RU" sz="2800" dirty="0">
              <a:solidFill>
                <a:srgbClr val="002060"/>
              </a:solidFill>
            </a:endParaRPr>
          </a:p>
          <a:p>
            <a:r>
              <a:rPr lang="ru-RU" sz="2800" dirty="0" smtClean="0">
                <a:solidFill>
                  <a:srgbClr val="002060"/>
                </a:solidFill>
              </a:rPr>
              <a:t>ЛЕТИТ….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ПЛЫВЕТ…</a:t>
            </a:r>
          </a:p>
          <a:p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8666" y="1959551"/>
            <a:ext cx="2228850" cy="142875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5658" y="3232795"/>
            <a:ext cx="2143125" cy="167171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255" y="4904508"/>
            <a:ext cx="1905000" cy="164869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2702" y="4239492"/>
            <a:ext cx="2308129" cy="1925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0192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   </a:t>
            </a:r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2060"/>
                </a:solidFill>
              </a:rPr>
              <a:t>«ПОДРУЖИ СЛОВА  И ЦИФРЫ»</a:t>
            </a: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2060"/>
                </a:solidFill>
              </a:rPr>
              <a:t/>
            </a:r>
            <a:b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838199" y="1253331"/>
            <a:ext cx="10515600" cy="4351338"/>
          </a:xfrm>
        </p:spPr>
        <p:txBody>
          <a:bodyPr/>
          <a:lstStyle/>
          <a:p>
            <a:r>
              <a:rPr lang="ru-RU" dirty="0" smtClean="0"/>
              <a:t>    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>
                <a:solidFill>
                  <a:srgbClr val="FF0000"/>
                </a:solidFill>
              </a:rPr>
              <a:t> 3</a:t>
            </a:r>
            <a:endParaRPr lang="ru-RU" dirty="0" smtClean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5431" y="2000250"/>
            <a:ext cx="1943100" cy="142875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9106" y="2000250"/>
            <a:ext cx="1905000" cy="142875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8645" y="2000250"/>
            <a:ext cx="2143125" cy="142875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177636" y="2529959"/>
            <a:ext cx="5354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25254" y="4096725"/>
            <a:ext cx="440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5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2537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r>
              <a:rPr lang="ru-RU" sz="4000" b="1" i="1" dirty="0" smtClean="0">
                <a:solidFill>
                  <a:srgbClr val="002060"/>
                </a:solidFill>
              </a:rPr>
              <a:t>Назови  транспорт ласково</a:t>
            </a:r>
            <a:endParaRPr lang="ru-RU" sz="4000" b="1" i="1" dirty="0">
              <a:solidFill>
                <a:srgbClr val="00206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164" y="1430409"/>
            <a:ext cx="2518063" cy="2088645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228" y="2090304"/>
            <a:ext cx="1905000" cy="14287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6229" y="1430409"/>
            <a:ext cx="2434935" cy="208864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2165" y="2090304"/>
            <a:ext cx="2143125" cy="142875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164" y="3781425"/>
            <a:ext cx="2395105" cy="224530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7548" y="4514849"/>
            <a:ext cx="1905000" cy="142875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6229" y="3970625"/>
            <a:ext cx="2630632" cy="197297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5900" y="4514849"/>
            <a:ext cx="1905000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601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/>
              <a:t>Что  где находится?</a:t>
            </a:r>
            <a:endParaRPr lang="ru-RU" sz="4800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960" y="1621412"/>
            <a:ext cx="2571801" cy="218052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515" y="1621412"/>
            <a:ext cx="2787413" cy="207774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3682" y="1633968"/>
            <a:ext cx="2753591" cy="206519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960" y="4105152"/>
            <a:ext cx="2571801" cy="181367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3383" y="4093152"/>
            <a:ext cx="2567853" cy="181609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2619" y="4090837"/>
            <a:ext cx="2424545" cy="1818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673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Кто  чем </a:t>
            </a:r>
            <a:r>
              <a:rPr lang="ru-RU" b="1" i="1" dirty="0" smtClean="0">
                <a:solidFill>
                  <a:srgbClr val="0070C0"/>
                </a:solidFill>
              </a:rPr>
              <a:t>управляет</a:t>
            </a:r>
            <a:r>
              <a:rPr lang="ru-RU" dirty="0" smtClean="0">
                <a:solidFill>
                  <a:srgbClr val="0070C0"/>
                </a:solidFill>
              </a:rPr>
              <a:t>?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54" y="1493116"/>
            <a:ext cx="2069619" cy="155221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2078" y="1493116"/>
            <a:ext cx="2187241" cy="15522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9465" y="1464884"/>
            <a:ext cx="1948244" cy="158044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0666" y="1466976"/>
            <a:ext cx="2515044" cy="167800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54" y="4515715"/>
            <a:ext cx="2140527" cy="14287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9465" y="4515715"/>
            <a:ext cx="2143125" cy="142875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591" y="4515715"/>
            <a:ext cx="2143125" cy="142875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2610" y="4515715"/>
            <a:ext cx="1943100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879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ЧЕМ ПОХОЖИ?  ЧЕМ  ОТЛИЧАЮТСЯ?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САМОЛЕТ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828" y="3006726"/>
            <a:ext cx="3180845" cy="2701347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ВЕРТОЛЕТ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7783" y="3006726"/>
            <a:ext cx="3477490" cy="2701347"/>
          </a:xfrm>
        </p:spPr>
      </p:pic>
    </p:spTree>
    <p:extLst>
      <p:ext uri="{BB962C8B-B14F-4D97-AF65-F5344CB8AC3E}">
        <p14:creationId xmlns:p14="http://schemas.microsoft.com/office/powerpoint/2010/main" val="673854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</a:rPr>
              <a:t>Как вести себя на дороге?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Переходить дорогу только на зеленый сигнал светофора!</a:t>
            </a:r>
          </a:p>
          <a:p>
            <a:r>
              <a:rPr lang="ru-RU" dirty="0" smtClean="0"/>
              <a:t>Переходя  дорогу, сначала посмотреть налево, а дойдя до середины,  направо.</a:t>
            </a:r>
          </a:p>
          <a:p>
            <a:r>
              <a:rPr lang="ru-RU" dirty="0" smtClean="0"/>
              <a:t>Выходя из-за препятствия, надо посмотреть, нет ли за ним машин.</a:t>
            </a:r>
          </a:p>
          <a:p>
            <a:r>
              <a:rPr lang="ru-RU" dirty="0" smtClean="0"/>
              <a:t>Не перебегать улицу перед приближающимся транспортом!!!</a:t>
            </a:r>
          </a:p>
          <a:p>
            <a:r>
              <a:rPr lang="ru-RU" dirty="0" smtClean="0"/>
              <a:t>Переходить улицу только по пешеходному переходу!</a:t>
            </a:r>
          </a:p>
          <a:p>
            <a:r>
              <a:rPr lang="ru-RU" dirty="0" smtClean="0"/>
              <a:t>Пешеходы  должны  ходить только по тротуару и пешеходным дорожкам!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6111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Как вести себя на дороге?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8818" y="1354571"/>
            <a:ext cx="10515600" cy="4351338"/>
          </a:xfrm>
        </p:spPr>
        <p:txBody>
          <a:bodyPr/>
          <a:lstStyle/>
          <a:p>
            <a:pPr marL="3657600" lvl="8" indent="0">
              <a:buNone/>
            </a:pPr>
            <a:r>
              <a:rPr lang="ru-RU" dirty="0" smtClean="0"/>
              <a:t>!</a:t>
            </a:r>
          </a:p>
          <a:p>
            <a:r>
              <a:rPr lang="ru-RU" dirty="0" smtClean="0"/>
              <a:t>Не кататься по проезжей части на велосипеде или на роликовых коньках!</a:t>
            </a:r>
          </a:p>
          <a:p>
            <a:r>
              <a:rPr lang="ru-RU" dirty="0" smtClean="0"/>
              <a:t>В метро:</a:t>
            </a:r>
          </a:p>
          <a:p>
            <a:pPr marL="0" indent="0">
              <a:buNone/>
            </a:pPr>
            <a:r>
              <a:rPr lang="ru-RU" dirty="0" smtClean="0"/>
              <a:t>Не бегать по эскалатору!</a:t>
            </a:r>
          </a:p>
          <a:p>
            <a:pPr marL="0" indent="0">
              <a:buNone/>
            </a:pPr>
            <a:r>
              <a:rPr lang="ru-RU" dirty="0" smtClean="0"/>
              <a:t>Не стоять у  края платформы!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7263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1551709"/>
            <a:ext cx="10515600" cy="3172691"/>
          </a:xfrm>
        </p:spPr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ТРАНСПОРТ- СРЕДСТВА  ПЕРЕДВИЖЕНИЯ  И 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>
                <a:solidFill>
                  <a:srgbClr val="7030A0"/>
                </a:solidFill>
              </a:rPr>
              <a:t/>
            </a:r>
            <a:br>
              <a:rPr lang="ru-RU" b="1" i="1" dirty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ПЕРЕВОЗКИ   ЛЮДЕЙ И ГРУЗОВ</a:t>
            </a:r>
            <a:endParaRPr lang="ru-RU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4252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dirty="0" smtClean="0"/>
              <a:t>  </a:t>
            </a:r>
            <a:r>
              <a:rPr lang="ru-RU" b="1" i="1" dirty="0" smtClean="0"/>
              <a:t>ВИДЫ   ТРАНСПОРТА</a:t>
            </a:r>
            <a:endParaRPr lang="ru-RU" b="1" i="1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85800" y="1690688"/>
            <a:ext cx="10515600" cy="4351338"/>
          </a:xfrm>
        </p:spPr>
        <p:txBody>
          <a:bodyPr>
            <a:normAutofit fontScale="25000" lnSpcReduction="20000"/>
          </a:bodyPr>
          <a:lstStyle/>
          <a:p>
            <a:r>
              <a:rPr lang="ru-RU" sz="7300" b="1" i="1" dirty="0" smtClean="0">
                <a:solidFill>
                  <a:srgbClr val="7030A0"/>
                </a:solidFill>
              </a:rPr>
              <a:t>Наземный</a:t>
            </a:r>
            <a:r>
              <a:rPr lang="ru-RU" sz="7300" dirty="0" smtClean="0"/>
              <a:t>---движется по земле (автомобили, автобусы, троллейбусы, трамваи, мотоциклы велосипеды..)</a:t>
            </a:r>
          </a:p>
          <a:p>
            <a:endParaRPr lang="ru-RU" sz="7300" dirty="0" smtClean="0"/>
          </a:p>
          <a:p>
            <a:r>
              <a:rPr lang="ru-RU" sz="7300" b="1" i="1" dirty="0" smtClean="0">
                <a:solidFill>
                  <a:srgbClr val="7030A0"/>
                </a:solidFill>
              </a:rPr>
              <a:t>Водный</a:t>
            </a:r>
            <a:r>
              <a:rPr lang="ru-RU" sz="7300" dirty="0" smtClean="0"/>
              <a:t>- все, что движется  по воде(теплоходы, </a:t>
            </a:r>
            <a:r>
              <a:rPr lang="ru-RU" sz="7300" dirty="0"/>
              <a:t>л</a:t>
            </a:r>
            <a:r>
              <a:rPr lang="ru-RU" sz="7300" dirty="0" smtClean="0"/>
              <a:t>едоколы, лодки, катера)</a:t>
            </a:r>
          </a:p>
          <a:p>
            <a:endParaRPr lang="ru-RU" sz="7300" dirty="0" smtClean="0"/>
          </a:p>
          <a:p>
            <a:r>
              <a:rPr lang="ru-RU" sz="7300" b="1" i="1" dirty="0" smtClean="0">
                <a:solidFill>
                  <a:srgbClr val="7030A0"/>
                </a:solidFill>
              </a:rPr>
              <a:t>Воздушный</a:t>
            </a:r>
            <a:r>
              <a:rPr lang="ru-RU" sz="7300" dirty="0" smtClean="0"/>
              <a:t> –перемещается по воздуху (самолеты, вертолеты)</a:t>
            </a:r>
          </a:p>
          <a:p>
            <a:endParaRPr lang="ru-RU" sz="7300" dirty="0" smtClean="0"/>
          </a:p>
          <a:p>
            <a:endParaRPr lang="ru-RU" sz="7300" dirty="0" smtClean="0"/>
          </a:p>
          <a:p>
            <a:r>
              <a:rPr lang="ru-RU" sz="7300" b="1" i="1" dirty="0" smtClean="0">
                <a:solidFill>
                  <a:srgbClr val="7030A0"/>
                </a:solidFill>
              </a:rPr>
              <a:t>Подземный- </a:t>
            </a:r>
            <a:r>
              <a:rPr lang="ru-RU" sz="7300" dirty="0" smtClean="0"/>
              <a:t>  подземная железная дорога(метро)</a:t>
            </a:r>
          </a:p>
          <a:p>
            <a:endParaRPr lang="ru-RU" sz="7300" dirty="0" smtClean="0"/>
          </a:p>
          <a:p>
            <a:endParaRPr lang="ru-RU" sz="7300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20642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Угадай, что это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94" r="8094"/>
          <a:stretch>
            <a:fillRect/>
          </a:stretch>
        </p:blipFill>
        <p:spPr>
          <a:xfrm>
            <a:off x="5183188" y="1343891"/>
            <a:ext cx="5720754" cy="4517159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2000" dirty="0" smtClean="0"/>
              <a:t>Ясным утром вдоль дороги</a:t>
            </a:r>
          </a:p>
          <a:p>
            <a:r>
              <a:rPr lang="ru-RU" sz="2000" dirty="0" smtClean="0"/>
              <a:t>На траве блестит роса.</a:t>
            </a:r>
          </a:p>
          <a:p>
            <a:r>
              <a:rPr lang="ru-RU" sz="2000" dirty="0" smtClean="0"/>
              <a:t>По дороге едут ноги</a:t>
            </a:r>
          </a:p>
          <a:p>
            <a:r>
              <a:rPr lang="ru-RU" sz="2000" dirty="0" smtClean="0"/>
              <a:t>И бегут два колеса.</a:t>
            </a:r>
          </a:p>
          <a:p>
            <a:r>
              <a:rPr lang="ru-RU" sz="2000" dirty="0" smtClean="0"/>
              <a:t>Угадайте, есть ответ-</a:t>
            </a:r>
          </a:p>
          <a:p>
            <a:r>
              <a:rPr lang="ru-RU" sz="2000" dirty="0" smtClean="0"/>
              <a:t>Это мой…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3719696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Угадай, что это</a:t>
            </a:r>
            <a:endParaRPr lang="ru-RU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5" r="7785"/>
          <a:stretch>
            <a:fillRect/>
          </a:stretch>
        </p:blipFill>
        <p:spPr>
          <a:xfrm>
            <a:off x="4772025" y="1153680"/>
            <a:ext cx="5715271" cy="4512830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2000" dirty="0" smtClean="0"/>
              <a:t>        Железная птица</a:t>
            </a:r>
          </a:p>
          <a:p>
            <a:r>
              <a:rPr lang="ru-RU" sz="2000" dirty="0" smtClean="0"/>
              <a:t>          В небе кружитс</a:t>
            </a:r>
            <a:r>
              <a:rPr lang="ru-RU" sz="2000" dirty="0"/>
              <a:t>я</a:t>
            </a:r>
            <a:endParaRPr lang="ru-RU" sz="2000" dirty="0" smtClean="0"/>
          </a:p>
          <a:p>
            <a:r>
              <a:rPr lang="ru-RU" sz="2000" dirty="0" smtClean="0"/>
              <a:t>        По сигналу пилота</a:t>
            </a:r>
          </a:p>
          <a:p>
            <a:r>
              <a:rPr lang="ru-RU" sz="2000" dirty="0" smtClean="0"/>
              <a:t>        На землю садится.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0849564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74076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                         ВМЕСТО НОГ ЕГО-РЕЗИНА,</a:t>
            </a:r>
            <a:br>
              <a:rPr lang="ru-RU" sz="2000" dirty="0" smtClean="0"/>
            </a:br>
            <a:r>
              <a:rPr lang="ru-RU" sz="2000" dirty="0" smtClean="0"/>
              <a:t>                         А ПИТАЕТСЯ БЕНЗИНОМ.</a:t>
            </a:r>
            <a:br>
              <a:rPr lang="ru-RU" sz="2000" dirty="0" smtClean="0"/>
            </a:br>
            <a:r>
              <a:rPr lang="ru-RU" sz="2000" dirty="0" smtClean="0"/>
              <a:t>                         ПОБЕЖАЛ, ГЛОТАЯ ПЫЛЬ,</a:t>
            </a:r>
            <a:br>
              <a:rPr lang="ru-RU" sz="2000" dirty="0" smtClean="0"/>
            </a:br>
            <a:r>
              <a:rPr lang="ru-RU" sz="2000" dirty="0" smtClean="0"/>
              <a:t>                        ЛЕГКОВОЙ…    </a:t>
            </a:r>
            <a:endParaRPr lang="ru-RU" sz="20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7054" y="1943026"/>
            <a:ext cx="5271791" cy="4554755"/>
          </a:xfrm>
        </p:spPr>
      </p:pic>
    </p:spTree>
    <p:extLst>
      <p:ext uri="{BB962C8B-B14F-4D97-AF65-F5344CB8AC3E}">
        <p14:creationId xmlns:p14="http://schemas.microsoft.com/office/powerpoint/2010/main" val="1743999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                                                Я ЗАШЕЛ В  ЗЕЛЕНЫЙ ДОМ,</a:t>
            </a:r>
            <a:br>
              <a:rPr lang="ru-RU" sz="2000" dirty="0" smtClean="0"/>
            </a:br>
            <a:r>
              <a:rPr lang="ru-RU" sz="2000" dirty="0" smtClean="0"/>
              <a:t>                                                 НО НЕДОЛГО ПОБЫЛ В НЕМ.</a:t>
            </a:r>
            <a:br>
              <a:rPr lang="ru-RU" sz="2000" dirty="0" smtClean="0"/>
            </a:br>
            <a:r>
              <a:rPr lang="ru-RU" sz="2000" dirty="0" smtClean="0"/>
              <a:t>                                                ОКАЗАЛСЯ ЭТОТ ДОМ</a:t>
            </a:r>
            <a:br>
              <a:rPr lang="ru-RU" sz="2000" dirty="0" smtClean="0"/>
            </a:br>
            <a:r>
              <a:rPr lang="ru-RU" sz="2000" dirty="0" smtClean="0"/>
              <a:t>                                                БЫСТРО В ГОРОДЕ ДРУГОМ! 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9249" y="2414081"/>
            <a:ext cx="5247951" cy="3349410"/>
          </a:xfrm>
        </p:spPr>
      </p:pic>
    </p:spTree>
    <p:extLst>
      <p:ext uri="{BB962C8B-B14F-4D97-AF65-F5344CB8AC3E}">
        <p14:creationId xmlns:p14="http://schemas.microsoft.com/office/powerpoint/2010/main" val="21024885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                                          ПАРОВОЗ БЕЗ КОЛЕС-</a:t>
            </a:r>
            <a:br>
              <a:rPr lang="ru-RU" sz="2000" dirty="0" smtClean="0"/>
            </a:br>
            <a:r>
              <a:rPr lang="ru-RU" sz="2000" dirty="0" smtClean="0"/>
              <a:t>                                          ВОТ ТАК ЧУДО-ПАРОВОЗ!</a:t>
            </a:r>
            <a:br>
              <a:rPr lang="ru-RU" sz="2000" dirty="0" smtClean="0"/>
            </a:br>
            <a:r>
              <a:rPr lang="ru-RU" sz="2000" dirty="0" smtClean="0"/>
              <a:t>                                          НЕ С УМА ЛИ ОН СОШЕЛ?</a:t>
            </a:r>
            <a:br>
              <a:rPr lang="ru-RU" sz="2000" dirty="0" smtClean="0"/>
            </a:br>
            <a:r>
              <a:rPr lang="ru-RU" sz="2000" dirty="0" smtClean="0"/>
              <a:t>                                           ПРЯМО ПО МОРЮ ПОШЕЛ!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8512" y="1929172"/>
            <a:ext cx="5740498" cy="4305373"/>
          </a:xfrm>
        </p:spPr>
      </p:pic>
    </p:spTree>
    <p:extLst>
      <p:ext uri="{BB962C8B-B14F-4D97-AF65-F5344CB8AC3E}">
        <p14:creationId xmlns:p14="http://schemas.microsoft.com/office/powerpoint/2010/main" val="3780015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196924"/>
            <a:ext cx="10515600" cy="132556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                          </a:t>
            </a:r>
            <a:r>
              <a:rPr lang="ru-RU" sz="3200" b="1" i="1" dirty="0" smtClean="0">
                <a:solidFill>
                  <a:srgbClr val="7030A0"/>
                </a:solidFill>
              </a:rPr>
              <a:t>ЕСЛИ   ВДРУГ   БЕДА  СЛУЧИТСЯ,</a:t>
            </a:r>
            <a:br>
              <a:rPr lang="ru-RU" sz="3200" b="1" i="1" dirty="0" smtClean="0">
                <a:solidFill>
                  <a:srgbClr val="7030A0"/>
                </a:solidFill>
              </a:rPr>
            </a:br>
            <a:r>
              <a:rPr lang="ru-RU" sz="3200" b="1" i="1" dirty="0" smtClean="0">
                <a:solidFill>
                  <a:srgbClr val="7030A0"/>
                </a:solidFill>
              </a:rPr>
              <a:t>                          К   НАМ СПЕЦИАЛЬНЫЙ ТРАНСПОРТ МЧИТСЯ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589" y="2150595"/>
            <a:ext cx="3246998" cy="216466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0873" y="2122128"/>
            <a:ext cx="2924176" cy="21931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2327" y="2150595"/>
            <a:ext cx="2886220" cy="216466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40873" y="5070764"/>
            <a:ext cx="96372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01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52200" y="5070764"/>
            <a:ext cx="96372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02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141527" y="5070765"/>
            <a:ext cx="13451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03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5566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277</Words>
  <Application>Microsoft Office PowerPoint</Application>
  <PresentationFormat>Широкоэкранный</PresentationFormat>
  <Paragraphs>72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Тема Office</vt:lpstr>
      <vt:lpstr>   Что ты знаешь  о транспорте?!</vt:lpstr>
      <vt:lpstr>ТРАНСПОРТ- СРЕДСТВА  ПЕРЕДВИЖЕНИЯ  И   ПЕРЕВОЗКИ   ЛЮДЕЙ И ГРУЗОВ</vt:lpstr>
      <vt:lpstr>   ВИДЫ   ТРАНСПОРТА</vt:lpstr>
      <vt:lpstr>Угадай, что это</vt:lpstr>
      <vt:lpstr>Угадай, что это</vt:lpstr>
      <vt:lpstr>                         ВМЕСТО НОГ ЕГО-РЕЗИНА,                          А ПИТАЕТСЯ БЕНЗИНОМ.                          ПОБЕЖАЛ, ГЛОТАЯ ПЫЛЬ,                         ЛЕГКОВОЙ…    </vt:lpstr>
      <vt:lpstr>                                                Я ЗАШЕЛ В  ЗЕЛЕНЫЙ ДОМ,                                                  НО НЕДОЛГО ПОБЫЛ В НЕМ.                                                 ОКАЗАЛСЯ ЭТОТ ДОМ                                                 БЫСТРО В ГОРОДЕ ДРУГОМ! </vt:lpstr>
      <vt:lpstr>                                          ПАРОВОЗ БЕЗ КОЛЕС-                                           ВОТ ТАК ЧУДО-ПАРОВОЗ!                                           НЕ С УМА ЛИ ОН СОШЕЛ?                                            ПРЯМО ПО МОРЮ ПОШЕЛ!</vt:lpstr>
      <vt:lpstr>                          ЕСЛИ   ВДРУГ   БЕДА  СЛУЧИТСЯ,                           К   НАМ СПЕЦИАЛЬНЫЙ ТРАНСПОРТ МЧИТСЯ.</vt:lpstr>
      <vt:lpstr>Что как движется?</vt:lpstr>
      <vt:lpstr>     «ПОДРУЖИ СЛОВА  И ЦИФРЫ» </vt:lpstr>
      <vt:lpstr>  Назови  транспорт ласково</vt:lpstr>
      <vt:lpstr>Что  где находится?</vt:lpstr>
      <vt:lpstr>Кто  чем управляет?</vt:lpstr>
      <vt:lpstr>ЧЕМ ПОХОЖИ?  ЧЕМ  ОТЛИЧАЮТСЯ?</vt:lpstr>
      <vt:lpstr>Как вести себя на дороге?</vt:lpstr>
      <vt:lpstr>Как вести себя на дороге?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ты знаешь  о транспорте?!</dc:title>
  <dc:creator>Nataly</dc:creator>
  <cp:lastModifiedBy>Nataly</cp:lastModifiedBy>
  <cp:revision>12</cp:revision>
  <dcterms:created xsi:type="dcterms:W3CDTF">2015-02-06T15:30:02Z</dcterms:created>
  <dcterms:modified xsi:type="dcterms:W3CDTF">2015-02-09T14:34:36Z</dcterms:modified>
</cp:coreProperties>
</file>