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6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имер плаката для оформления экологического уго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8600"/>
            <a:ext cx="5715000" cy="3733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33600" y="42672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Наука, которая изучает каким способом растения и животные связаны между собой, и как они приспосабливаются к жизни в природе, и как они сами влияют на эту природу</a:t>
            </a:r>
            <a:r>
              <a:rPr lang="ru-RU" dirty="0" smtClean="0"/>
              <a:t>. Эта наука называется </a:t>
            </a:r>
            <a:r>
              <a:rPr lang="ru-RU" b="1" dirty="0" smtClean="0">
                <a:solidFill>
                  <a:srgbClr val="FF0000"/>
                </a:solidFill>
              </a:rPr>
              <a:t>экология.</a:t>
            </a:r>
            <a:r>
              <a:rPr lang="ru-RU" dirty="0" smtClean="0"/>
              <a:t> Эта наука не только помогает нам понять природу, но и учит, как её сберечь.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quot;width=&amp;quot;550&amp;quot; alt=&amp;quot;Фото Птицы Летят На Юг&amp;quot; title=&amp;q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438400"/>
            <a:ext cx="4572000" cy="3048001"/>
          </a:xfrm>
          <a:prstGeom prst="rect">
            <a:avLst/>
          </a:prstGeom>
          <a:noFill/>
        </p:spPr>
      </p:pic>
      <p:pic>
        <p:nvPicPr>
          <p:cNvPr id="1028" name="Picture 4" descr="оригинал птица, архитектура, цветок, город, здание, город, городской, стадо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048001"/>
          </a:xfrm>
          <a:prstGeom prst="rect">
            <a:avLst/>
          </a:prstGeom>
          <a:noFill/>
        </p:spPr>
      </p:pic>
      <p:pic>
        <p:nvPicPr>
          <p:cNvPr id="1030" name="Picture 6" descr="Mosquitos изолированные на белом фоне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09999"/>
            <a:ext cx="3028950" cy="304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0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В одном городе было очень много воробьев, они уничтожали много зерна на полях, своими испражнениями засоряли окна, дома, улицы города. И тогда, люди решили от них избавиться.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400" dirty="0" smtClean="0"/>
              <a:t>Они уничтожили всех  воробьев, но тогда развелось много комаров, которых раннее уничтожали птицы, они стали кусать людей, что доставляло много неудобств. Вскоре пришлось воробьев покупать за границей, а это очень дорого.</a:t>
            </a:r>
          </a:p>
          <a:p>
            <a:r>
              <a:rPr lang="ru-RU" sz="1400" dirty="0" smtClean="0"/>
              <a:t>О чем можно сделать вывод, прослушав эту историю?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3352800"/>
            <a:ext cx="1828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Все в природе связанно. Человек сначала должен подумать, а потом что-то делать. Конечно, всех этих неудобств можно было избежать. 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486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Просто руководителям города нужно было посоветоваться с учеными, которые занимались проблемами экологии. Их так и называют (ученые) -экологи.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ivingasia.online/wp-content/uploads/2020/09/smog-scal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29201" cy="3505200"/>
          </a:xfrm>
          <a:prstGeom prst="rect">
            <a:avLst/>
          </a:prstGeom>
          <a:noFill/>
        </p:spPr>
      </p:pic>
      <p:pic>
        <p:nvPicPr>
          <p:cNvPr id="17412" name="Picture 4" descr="https://www.culture.ru/storage/images/efecd3da-fa44-5f14-8307-7ecf52e355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048000"/>
            <a:ext cx="5257800" cy="381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67200" y="152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Море, горы, лес, поля -</a:t>
            </a:r>
          </a:p>
          <a:p>
            <a:r>
              <a:rPr lang="ru-RU" dirty="0" smtClean="0"/>
              <a:t>Это Матушка-Земля.</a:t>
            </a:r>
          </a:p>
          <a:p>
            <a:r>
              <a:rPr lang="ru-RU" dirty="0" smtClean="0"/>
              <a:t>Землю нужно охранять,</a:t>
            </a:r>
          </a:p>
          <a:p>
            <a:r>
              <a:rPr lang="ru-RU" dirty="0" smtClean="0"/>
              <a:t>Деревья и цветы сажать,</a:t>
            </a:r>
          </a:p>
          <a:p>
            <a:r>
              <a:rPr lang="ru-RU" dirty="0" smtClean="0"/>
              <a:t>Реки, лес не засорять,</a:t>
            </a:r>
          </a:p>
          <a:p>
            <a:r>
              <a:rPr lang="ru-RU" dirty="0" smtClean="0"/>
              <a:t>Мусор там не оставлять.</a:t>
            </a:r>
          </a:p>
          <a:p>
            <a:r>
              <a:rPr lang="ru-RU" dirty="0" smtClean="0"/>
              <a:t>Береги свою Планету -</a:t>
            </a:r>
          </a:p>
          <a:p>
            <a:r>
              <a:rPr lang="ru-RU" dirty="0" smtClean="0"/>
              <a:t>Ведь другой похожей нету!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4114800"/>
            <a:ext cx="2672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Посмотрите на картинку</a:t>
            </a:r>
          </a:p>
          <a:p>
            <a:r>
              <a:rPr lang="ru-RU" dirty="0" smtClean="0"/>
              <a:t>Что можно делать в лесу,</a:t>
            </a:r>
          </a:p>
          <a:p>
            <a:r>
              <a:rPr lang="ru-RU" dirty="0" smtClean="0"/>
              <a:t> а что не правильно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8847"/>
            <a:ext cx="4572000" cy="69865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Физкультминутка.</a:t>
            </a:r>
          </a:p>
          <a:p>
            <a:r>
              <a:rPr lang="ru-RU" dirty="0" smtClean="0"/>
              <a:t>Пойдем мы садом, полем или лугом –</a:t>
            </a:r>
          </a:p>
          <a:p>
            <a:r>
              <a:rPr lang="ru-RU" i="1" dirty="0" smtClean="0"/>
              <a:t>(</a:t>
            </a:r>
            <a:r>
              <a:rPr lang="ru-RU" sz="1600" i="1" dirty="0" smtClean="0"/>
              <a:t>дети шагают на месте).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Будем мы природе верным другом!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лесом будем мы идти, </a:t>
            </a:r>
          </a:p>
          <a:p>
            <a:r>
              <a:rPr lang="ru-RU" i="1" dirty="0" smtClean="0"/>
              <a:t>(</a:t>
            </a:r>
            <a:r>
              <a:rPr lang="ru-RU" sz="1600" i="1" dirty="0" smtClean="0"/>
              <a:t>ходьба на носках)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Везде посеем зерна доброты.</a:t>
            </a:r>
          </a:p>
          <a:p>
            <a:r>
              <a:rPr lang="ru-RU" dirty="0" smtClean="0"/>
              <a:t> </a:t>
            </a:r>
            <a:r>
              <a:rPr lang="ru-RU" i="1" dirty="0" smtClean="0"/>
              <a:t>(</a:t>
            </a:r>
            <a:r>
              <a:rPr lang="ru-RU" sz="1600" i="1" dirty="0" smtClean="0"/>
              <a:t>дети приседают, имитируют посадку зерен</a:t>
            </a:r>
            <a:r>
              <a:rPr lang="ru-RU" i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Эти зерна будут прорастать</a:t>
            </a:r>
          </a:p>
          <a:p>
            <a:r>
              <a:rPr lang="ru-RU" i="1" dirty="0" smtClean="0"/>
              <a:t>(</a:t>
            </a:r>
            <a:r>
              <a:rPr lang="ru-RU" sz="1600" i="1" dirty="0" smtClean="0"/>
              <a:t>дети медленно поднимаются)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Песню петь душе моей </a:t>
            </a:r>
          </a:p>
          <a:p>
            <a:r>
              <a:rPr lang="ru-RU" i="1" dirty="0" smtClean="0"/>
              <a:t>(</a:t>
            </a:r>
            <a:r>
              <a:rPr lang="ru-RU" sz="1600" i="1" dirty="0" smtClean="0"/>
              <a:t>прижимают руки к груди),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Природу будем охранять,</a:t>
            </a:r>
          </a:p>
          <a:p>
            <a:r>
              <a:rPr lang="ru-RU" dirty="0" smtClean="0"/>
              <a:t>(</a:t>
            </a:r>
            <a:r>
              <a:rPr lang="ru-RU" sz="1600" dirty="0" smtClean="0"/>
              <a:t>руки вперед в стороны)</a:t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никогда не обижать! (</a:t>
            </a:r>
            <a:r>
              <a:rPr lang="ru-RU" sz="1600" i="1" dirty="0" smtClean="0"/>
              <a:t>опускают руки)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mndetsady.ru/upload/news/2017/05/thumb_fb11bcd3d5871500a4a74ed1023ac3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715000" cy="5029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391400" y="0"/>
            <a:ext cx="1752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Посадите дерево и цветочек тоже,</a:t>
            </a:r>
          </a:p>
          <a:p>
            <a:r>
              <a:rPr lang="ru-RU" sz="1200" dirty="0" smtClean="0"/>
              <a:t>Быть почище воздуху дерево поможет.</a:t>
            </a:r>
          </a:p>
          <a:p>
            <a:r>
              <a:rPr lang="ru-RU" sz="1200" dirty="0" smtClean="0"/>
              <a:t>А цветочки, кустики – это для души!</a:t>
            </a:r>
          </a:p>
          <a:p>
            <a:r>
              <a:rPr lang="ru-RU" sz="1200" dirty="0" smtClean="0"/>
              <a:t>Быть всегда здоровыми</a:t>
            </a:r>
          </a:p>
          <a:p>
            <a:r>
              <a:rPr lang="ru-RU" sz="1200" dirty="0" smtClean="0"/>
              <a:t>Должны быть малыши!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67600" y="2895600"/>
            <a:ext cx="182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Не бросайте дети мусор</a:t>
            </a:r>
          </a:p>
          <a:p>
            <a:r>
              <a:rPr lang="ru-RU" sz="1200" dirty="0" smtClean="0"/>
              <a:t>Ни за что и никогда!</a:t>
            </a:r>
          </a:p>
          <a:p>
            <a:r>
              <a:rPr lang="ru-RU" sz="1200" dirty="0" smtClean="0"/>
              <a:t>И тогда Земля родная</a:t>
            </a:r>
          </a:p>
          <a:p>
            <a:r>
              <a:rPr lang="ru-RU" sz="1200" dirty="0" smtClean="0"/>
              <a:t>Будет чистая всегда!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5181600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Не лови ты бабочек и не рви цветы.</a:t>
            </a:r>
          </a:p>
          <a:p>
            <a:r>
              <a:rPr lang="ru-RU" sz="1200" dirty="0" smtClean="0"/>
              <a:t>Пусть на свете будет много красоты!</a:t>
            </a:r>
          </a:p>
          <a:p>
            <a:r>
              <a:rPr lang="ru-RU" sz="1200" dirty="0" smtClean="0"/>
              <a:t>Давайте вместе Землю украшать:</a:t>
            </a:r>
          </a:p>
          <a:p>
            <a:r>
              <a:rPr lang="ru-RU" sz="1200" dirty="0" smtClean="0"/>
              <a:t>Сажать деревья, и цветы повсюду.</a:t>
            </a:r>
          </a:p>
          <a:p>
            <a:r>
              <a:rPr lang="ru-RU" sz="1200" dirty="0" smtClean="0"/>
              <a:t>Давайте же вместе Землю уважать,</a:t>
            </a:r>
          </a:p>
          <a:p>
            <a:r>
              <a:rPr lang="ru-RU" sz="1200" dirty="0" smtClean="0"/>
              <a:t>Она у нас одна – другой не будет!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5257800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Все дети на свете должны понимать,</a:t>
            </a:r>
          </a:p>
          <a:p>
            <a:r>
              <a:rPr lang="ru-RU" sz="1200" dirty="0" smtClean="0"/>
              <a:t>Что гнезда у птичек нельзя разорять.</a:t>
            </a:r>
          </a:p>
          <a:p>
            <a:r>
              <a:rPr lang="ru-RU" sz="1200" dirty="0" smtClean="0"/>
              <a:t>В лесу не шуметь – это дом их родной.</a:t>
            </a:r>
          </a:p>
          <a:p>
            <a:r>
              <a:rPr lang="ru-RU" sz="1200" dirty="0" smtClean="0"/>
              <a:t>Весною для птичек скворечник построй.</a:t>
            </a:r>
          </a:p>
          <a:p>
            <a:r>
              <a:rPr lang="ru-RU" sz="1200" dirty="0" smtClean="0"/>
              <a:t>Кормушку зимою повесь – не забудь!</a:t>
            </a:r>
          </a:p>
          <a:p>
            <a:r>
              <a:rPr lang="ru-RU" sz="1200" dirty="0" smtClean="0"/>
              <a:t>Чтоб легче казался им жизненный путь!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28600"/>
            <a:ext cx="1828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Без воды нам не прожить,</a:t>
            </a:r>
          </a:p>
          <a:p>
            <a:r>
              <a:rPr lang="ru-RU" sz="1200" dirty="0" smtClean="0"/>
              <a:t>Ею нужно дорожить!</a:t>
            </a:r>
          </a:p>
          <a:p>
            <a:r>
              <a:rPr lang="ru-RU" sz="1200" dirty="0" smtClean="0"/>
              <a:t>Воду зря не открывай,</a:t>
            </a:r>
          </a:p>
          <a:p>
            <a:r>
              <a:rPr lang="ru-RU" sz="1200" dirty="0" smtClean="0"/>
              <a:t>Просто так не проливай!</a:t>
            </a:r>
          </a:p>
          <a:p>
            <a:r>
              <a:rPr lang="ru-RU" sz="1200" dirty="0" smtClean="0"/>
              <a:t>Иначе закончится может вода,</a:t>
            </a:r>
          </a:p>
          <a:p>
            <a:r>
              <a:rPr lang="ru-RU" sz="1200" dirty="0" smtClean="0"/>
              <a:t>И наша Планета погибнет тогда.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743200"/>
            <a:ext cx="182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Пусть Земля родная наша</a:t>
            </a:r>
          </a:p>
          <a:p>
            <a:r>
              <a:rPr lang="ru-RU" sz="1200" dirty="0" smtClean="0"/>
              <a:t>Год от года будет краше!</a:t>
            </a:r>
          </a:p>
          <a:p>
            <a:r>
              <a:rPr lang="ru-RU" sz="1200" dirty="0" smtClean="0"/>
              <a:t>Мы ей будем помогать,</a:t>
            </a:r>
          </a:p>
          <a:p>
            <a:r>
              <a:rPr lang="ru-RU" sz="1200" dirty="0" smtClean="0"/>
              <a:t>Чтоб еще красивей стать!</a:t>
            </a:r>
            <a:endParaRPr lang="ru-RU" sz="1200" dirty="0"/>
          </a:p>
        </p:txBody>
      </p:sp>
      <p:pic>
        <p:nvPicPr>
          <p:cNvPr id="1028" name="Picture 4" descr="https://sun6-21.userapi.com/s/v1/if1/eDmnaiC5r6SSm7JWpsnIWkIsmYxJ8zbnAwLNf8LO6qnBJWImMliy5kxa1GNPzqepw7GC2iNH.jpg?size=987x987&amp;quality=96&amp;crop=27,0,987,987&amp;ava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8600"/>
            <a:ext cx="1752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ртСтарт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53000" cy="3657600"/>
          </a:xfrm>
          <a:prstGeom prst="rect">
            <a:avLst/>
          </a:prstGeom>
          <a:noFill/>
        </p:spPr>
      </p:pic>
      <p:pic>
        <p:nvPicPr>
          <p:cNvPr id="1028" name="Picture 4" descr="Зима для птиц — самая тяжелая пора, особенно &amp;hell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4876800" cy="3200400"/>
          </a:xfrm>
          <a:prstGeom prst="rect">
            <a:avLst/>
          </a:prstGeom>
          <a:noFill/>
        </p:spPr>
      </p:pic>
      <p:pic>
        <p:nvPicPr>
          <p:cNvPr id="1032" name="Picture 8" descr="Проблема мусора детский рисунок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0"/>
            <a:ext cx="4191000" cy="3048001"/>
          </a:xfrm>
          <a:prstGeom prst="rect">
            <a:avLst/>
          </a:prstGeom>
          <a:noFill/>
        </p:spPr>
      </p:pic>
      <p:sp>
        <p:nvSpPr>
          <p:cNvPr id="1034" name="AutoShape 10" descr="https://pickimage.ru/wp-content/uploads/images/detskie/garbage/musor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pickimage.ru/wp-content/uploads/images/detskie/garbage/musor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avatars.mds.yandex.net/i?id=98776537ce3c16b3fad63717de333a77_l-2415700-images-thumbs&amp;ref=rim&amp;n=13&amp;w=1080&amp;h=76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124200"/>
            <a:ext cx="41910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2286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Цели экологического воспитания:</a:t>
            </a:r>
            <a:endParaRPr lang="ru-RU" dirty="0" smtClean="0"/>
          </a:p>
          <a:p>
            <a:r>
              <a:rPr lang="ru-RU" dirty="0" smtClean="0"/>
              <a:t>Глубокое осознание идеи оптимального </a:t>
            </a:r>
            <a:r>
              <a:rPr lang="ru-RU" dirty="0" smtClean="0"/>
              <a:t>взаимодействия человека </a:t>
            </a:r>
            <a:r>
              <a:rPr lang="ru-RU" dirty="0" smtClean="0"/>
              <a:t>и природы, </a:t>
            </a:r>
            <a:r>
              <a:rPr lang="ru-RU" dirty="0" smtClean="0"/>
              <a:t>ответственности </a:t>
            </a:r>
            <a:r>
              <a:rPr lang="ru-RU" dirty="0" smtClean="0"/>
              <a:t>за ее состояние, </a:t>
            </a:r>
            <a:r>
              <a:rPr lang="ru-RU" dirty="0" smtClean="0"/>
              <a:t>реализующейся </a:t>
            </a:r>
            <a:r>
              <a:rPr lang="ru-RU" dirty="0" smtClean="0"/>
              <a:t>в соответствующей деятельности и образе поведения.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2274838"/>
            <a:ext cx="6934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Задачи экологического воспитания: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Повышение </a:t>
            </a:r>
            <a:r>
              <a:rPr lang="ru-RU" dirty="0" smtClean="0"/>
              <a:t>экологической </a:t>
            </a:r>
            <a:r>
              <a:rPr lang="ru-RU" dirty="0" smtClean="0"/>
              <a:t>культуры;</a:t>
            </a:r>
          </a:p>
          <a:p>
            <a:r>
              <a:rPr lang="ru-RU" dirty="0" smtClean="0"/>
              <a:t>- Формирование </a:t>
            </a:r>
            <a:r>
              <a:rPr lang="ru-RU" dirty="0" smtClean="0"/>
              <a:t>элементарных экологических знаний, доступных пониманию ребенка</a:t>
            </a:r>
          </a:p>
          <a:p>
            <a:r>
              <a:rPr lang="ru-RU" dirty="0" smtClean="0"/>
              <a:t>- Формирование </a:t>
            </a:r>
            <a:r>
              <a:rPr lang="ru-RU" dirty="0" smtClean="0"/>
              <a:t>умений и навыков наблюдений за природными объектами и явлениями</a:t>
            </a:r>
          </a:p>
          <a:p>
            <a:r>
              <a:rPr lang="ru-RU" dirty="0" smtClean="0"/>
              <a:t>- Воспитание </a:t>
            </a:r>
            <a:r>
              <a:rPr lang="ru-RU" dirty="0" smtClean="0"/>
              <a:t>гуманного, бережного, заботливого отношения к миру природы, и окружающему миру в целом, развитию чувства </a:t>
            </a:r>
            <a:r>
              <a:rPr lang="ru-RU" dirty="0" err="1" smtClean="0"/>
              <a:t>эмпатии</a:t>
            </a:r>
            <a:r>
              <a:rPr lang="ru-RU" dirty="0" smtClean="0"/>
              <a:t> к объектам природы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90600" y="5638800"/>
            <a:ext cx="291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Антонова Ю.В.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520</Words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20</cp:revision>
  <dcterms:created xsi:type="dcterms:W3CDTF">2022-10-12T13:23:07Z</dcterms:created>
  <dcterms:modified xsi:type="dcterms:W3CDTF">2022-10-26T13:52:56Z</dcterms:modified>
</cp:coreProperties>
</file>