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media1.wav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4" r:id="rId3"/>
    <p:sldId id="273" r:id="rId4"/>
    <p:sldId id="262" r:id="rId5"/>
    <p:sldId id="266" r:id="rId6"/>
    <p:sldId id="267" r:id="rId7"/>
    <p:sldId id="263" r:id="rId8"/>
    <p:sldId id="270" r:id="rId9"/>
    <p:sldId id="271" r:id="rId10"/>
    <p:sldId id="264" r:id="rId11"/>
    <p:sldId id="265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40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3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5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54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7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599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3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05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67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61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B7CE2-6917-4742-989D-EF52E5649A82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E5ACC-9BD7-49F3-8BFA-E043CAA30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70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1.png"/><Relationship Id="rId10" Type="http://schemas.openxmlformats.org/officeDocument/2006/relationships/image" Target="../media/image13.png"/><Relationship Id="rId4" Type="http://schemas.openxmlformats.org/officeDocument/2006/relationships/audio" Target="../media/audio4.wav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5.mp3"/><Relationship Id="rId13" Type="http://schemas.openxmlformats.org/officeDocument/2006/relationships/image" Target="../media/image8.png"/><Relationship Id="rId3" Type="http://schemas.microsoft.com/office/2007/relationships/media" Target="../media/media3.mp3"/><Relationship Id="rId7" Type="http://schemas.microsoft.com/office/2007/relationships/media" Target="../media/media5.mp3"/><Relationship Id="rId12" Type="http://schemas.openxmlformats.org/officeDocument/2006/relationships/image" Target="../media/image1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audio" Target="../media/media4.mp3"/><Relationship Id="rId11" Type="http://schemas.openxmlformats.org/officeDocument/2006/relationships/slideLayout" Target="../slideLayouts/slideLayout1.xml"/><Relationship Id="rId5" Type="http://schemas.microsoft.com/office/2007/relationships/media" Target="../media/media4.mp3"/><Relationship Id="rId10" Type="http://schemas.openxmlformats.org/officeDocument/2006/relationships/audio" Target="../media/media6.mp3"/><Relationship Id="rId4" Type="http://schemas.openxmlformats.org/officeDocument/2006/relationships/audio" Target="../media/media3.mp3"/><Relationship Id="rId9" Type="http://schemas.microsoft.com/office/2007/relationships/media" Target="../media/media6.mp3"/><Relationship Id="rId1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1740" y="507387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50 комбинированного вида Пушкинского района 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Санкт-Петербурга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4869160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воспитатель 1 квалификационной категории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Безобразова Татьяна Владимировна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40082" y="6237312"/>
            <a:ext cx="16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462553"/>
            <a:ext cx="60126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квиз-игра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«Знатоки сказок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Сергеевича Пушкина»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подготовительной к школе группы</a:t>
            </a:r>
          </a:p>
        </p:txBody>
      </p:sp>
    </p:spTree>
    <p:extLst>
      <p:ext uri="{BB962C8B-B14F-4D97-AF65-F5344CB8AC3E}">
        <p14:creationId xmlns:p14="http://schemas.microsoft.com/office/powerpoint/2010/main" val="289890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sndAc>
          <p:stSnd>
            <p:snd r:embed="rId2" name="chimes.wav"/>
          </p:stSnd>
        </p:sndAc>
      </p:transition>
    </mc:Choice>
    <mc:Fallback xmlns="">
      <p:transition spd="slow" advClick="0" advTm="3000">
        <p:sndAc>
          <p:stSnd>
            <p:snd r:embed="rId4" name="chimes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64014" y="2564904"/>
            <a:ext cx="401597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РАУНД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«Подскажи словечко?»</a:t>
            </a:r>
          </a:p>
        </p:txBody>
      </p:sp>
    </p:spTree>
    <p:extLst>
      <p:ext uri="{BB962C8B-B14F-4D97-AF65-F5344CB8AC3E}">
        <p14:creationId xmlns:p14="http://schemas.microsoft.com/office/powerpoint/2010/main" val="391021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sndAc>
          <p:stSnd>
            <p:snd r:embed="rId2" name="chimes.wav"/>
          </p:stSnd>
        </p:sndAc>
      </p:transition>
    </mc:Choice>
    <mc:Fallback xmlns="">
      <p:transition spd="slow" advClick="0" advTm="4000">
        <p:sndAc>
          <p:stSnd>
            <p:snd r:embed="rId4" name="chimes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98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3737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Родила царица в ночь не то сына, не то…. (дочь)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36693" y="2132856"/>
            <a:ext cx="6795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Ах, ты мерзкое стекло! Это врешь ты мне…. (назло)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8531" y="2704619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Вот мудрец перед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Дадоном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 и вынул из мешка .… (Золотого петушка)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28787" y="3645024"/>
            <a:ext cx="73428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Жил старик со своею старухой  у самого синего .… (моря)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52467" y="4293096"/>
            <a:ext cx="73428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 днем и ночью кот ученый все ходит по цепи .… (кругом)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9507" y="4941168"/>
            <a:ext cx="7390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Белка песенки поет, да орешки все .… (грызет)</a:t>
            </a:r>
          </a:p>
        </p:txBody>
      </p:sp>
    </p:spTree>
    <p:extLst>
      <p:ext uri="{BB962C8B-B14F-4D97-AF65-F5344CB8AC3E}">
        <p14:creationId xmlns:p14="http://schemas.microsoft.com/office/powerpoint/2010/main" val="188861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98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59897" y="2348880"/>
            <a:ext cx="48242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РАУНД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 какой сказки предмет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07228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sndAc>
          <p:stSnd>
            <p:snd r:embed="rId2" name="chimes.wav"/>
          </p:stSnd>
        </p:sndAc>
      </p:transition>
    </mc:Choice>
    <mc:Fallback xmlns="">
      <p:transition spd="slow" advClick="0" advTm="4000">
        <p:sndAc>
          <p:stSnd>
            <p:snd r:embed="rId4" name="chimes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98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3497967"/>
            <a:ext cx="3664061" cy="246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559" y="548680"/>
            <a:ext cx="2681501" cy="262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969909"/>
            <a:ext cx="1671697" cy="229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4781">
            <a:off x="6154211" y="1102956"/>
            <a:ext cx="2806012" cy="280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8459" y="286940"/>
            <a:ext cx="2239127" cy="3360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21945" y="1628800"/>
            <a:ext cx="2052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мертвой царевне и о семи богатырях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210721"/>
            <a:ext cx="2097087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6" y="4581128"/>
            <a:ext cx="3533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царе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сыне его славном могучем богатыре князе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Гвидоне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Салтановиче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 прекрасной Царевне Лебеди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88224" y="2308297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рыбаке и рыбке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9871" y="1336412"/>
            <a:ext cx="2036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золотом петушке</a:t>
            </a:r>
          </a:p>
        </p:txBody>
      </p:sp>
      <p:pic>
        <p:nvPicPr>
          <p:cNvPr id="10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478994" y="6093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59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75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7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7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750"/>
                            </p:stCondLst>
                            <p:childTnLst>
                              <p:par>
                                <p:cTn id="4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474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98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2873335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</a:p>
        </p:txBody>
      </p:sp>
    </p:spTree>
    <p:extLst>
      <p:ext uri="{BB962C8B-B14F-4D97-AF65-F5344CB8AC3E}">
        <p14:creationId xmlns:p14="http://schemas.microsoft.com/office/powerpoint/2010/main" val="102599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2132856"/>
            <a:ext cx="4680520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Игра-разминка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лишний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(найди героев, которые не относятся </a:t>
            </a:r>
          </a:p>
          <a:p>
            <a:pPr algn="ctr">
              <a:lnSpc>
                <a:spcPts val="16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произведениям А.С. Пушкина) </a:t>
            </a:r>
          </a:p>
        </p:txBody>
      </p:sp>
    </p:spTree>
    <p:extLst>
      <p:ext uri="{BB962C8B-B14F-4D97-AF65-F5344CB8AC3E}">
        <p14:creationId xmlns:p14="http://schemas.microsoft.com/office/powerpoint/2010/main" val="201256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sndAc>
          <p:stSnd>
            <p:snd r:embed="rId2" name="chimes.wav"/>
          </p:stSnd>
        </p:sndAc>
      </p:transition>
    </mc:Choice>
    <mc:Fallback xmlns="">
      <p:transition spd="slow" advClick="0" advTm="4000">
        <p:sndAc>
          <p:stSnd>
            <p:snd r:embed="rId4" name="chimes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22105" y="3573016"/>
            <a:ext cx="16561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 Гвидон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2086" y="10765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Чебурашка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21395" y="11460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Братья-богатыри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168" y="10765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34573" y="2839782"/>
            <a:ext cx="1457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44208" y="201559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27380" y="2065980"/>
            <a:ext cx="182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Конек-Горбунок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73322" y="2978266"/>
            <a:ext cx="64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6540" y="301511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Журавль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93402" y="20659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Царевна Лебедь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92180" y="369642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Салтан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13483" y="368247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сестрица Аленушка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13886" y="286231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97359" y="4448846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33764" y="4406406"/>
            <a:ext cx="63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</a:t>
            </a:r>
          </a:p>
        </p:txBody>
      </p:sp>
      <p:pic>
        <p:nvPicPr>
          <p:cNvPr id="20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402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9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75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3" grpId="0"/>
      <p:bldP spid="7" grpId="0"/>
      <p:bldP spid="9" grpId="0"/>
      <p:bldP spid="11" grpId="0"/>
      <p:bldP spid="13" grpId="0"/>
      <p:bldP spid="1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23728" y="2465893"/>
            <a:ext cx="511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РАУНД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сказку правильно»</a:t>
            </a:r>
          </a:p>
        </p:txBody>
      </p:sp>
    </p:spTree>
    <p:extLst>
      <p:ext uri="{BB962C8B-B14F-4D97-AF65-F5344CB8AC3E}">
        <p14:creationId xmlns:p14="http://schemas.microsoft.com/office/powerpoint/2010/main" val="394633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sndAc>
          <p:stSnd>
            <p:snd r:embed="rId2" name="chimes.wav"/>
          </p:stSnd>
        </p:sndAc>
      </p:transition>
    </mc:Choice>
    <mc:Fallback xmlns="">
      <p:transition spd="slow" advClick="0" advTm="4000">
        <p:sndAc>
          <p:stSnd>
            <p:snd r:embed="rId4" name="chimes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7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12506"/>
            <a:ext cx="30446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….»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7726" y="1741327"/>
            <a:ext cx="3638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царе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7985" y="2780928"/>
            <a:ext cx="28644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Золотом …»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76745" y="3587260"/>
            <a:ext cx="25989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попе и …»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76745" y="4414309"/>
            <a:ext cx="4204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мертвой царевне и о…»</a:t>
            </a:r>
            <a:r>
              <a:rPr lang="ru-RU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81614" y="1097791"/>
            <a:ext cx="1080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(рыбке)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736556"/>
            <a:ext cx="3960440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 сыне его славном могучем богатыре князе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Гвидоне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Салтановиче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ts val="17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 прекрасной Царевне Лебеди)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34264" y="2784804"/>
            <a:ext cx="13386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(петушке)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3451530"/>
            <a:ext cx="2913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 работнике его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48754" y="4333781"/>
            <a:ext cx="2200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(семи богатырях)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0461">
            <a:off x="662695" y="5321956"/>
            <a:ext cx="890611" cy="75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2892" y="5084692"/>
            <a:ext cx="1057280" cy="129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916360" y="4043499"/>
            <a:ext cx="978344" cy="13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7576" y="5037432"/>
            <a:ext cx="1768784" cy="132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2424" y="5354390"/>
            <a:ext cx="1903510" cy="1047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42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000"/>
    </mc:Choice>
    <mc:Fallback xmlns=""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2636912"/>
            <a:ext cx="498642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РАУНД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«Из какой сказки отрывок?»</a:t>
            </a:r>
          </a:p>
        </p:txBody>
      </p:sp>
    </p:spTree>
    <p:extLst>
      <p:ext uri="{BB962C8B-B14F-4D97-AF65-F5344CB8AC3E}">
        <p14:creationId xmlns:p14="http://schemas.microsoft.com/office/powerpoint/2010/main" val="12525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sndAc>
          <p:stSnd>
            <p:snd r:embed="rId2" name="chimes.wav"/>
          </p:stSnd>
        </p:sndAc>
      </p:transition>
    </mc:Choice>
    <mc:Fallback xmlns="">
      <p:transition spd="slow" advClick="0" advTm="4000">
        <p:sndAc>
          <p:stSnd>
            <p:snd r:embed="rId4" name="chimes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810" y="838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908720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с царицею простился,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путь – дорогу снарядился,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царица у окна       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ждать его одна.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933056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старик со своею старухой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самого синего моря;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жили в ветхой землянке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Ровно тридцать лет и три года.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772" y="2465390"/>
            <a:ext cx="3312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девицы под окном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Пряли поздно вечерком.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«Кабы я была царица, говорит одна девица…»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999547"/>
            <a:ext cx="30075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Ветер, ветер! Ты могуч,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гоняешь стаи туч,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волнуешь сине море,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Всюду веешь на просторе.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196752"/>
            <a:ext cx="36171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Петушок с высокой спицы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стеречь его границы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Чуть опасность где видна,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сторож как со сна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Шевельнётся, встрепенётся,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 той сторонке обернётся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кричит: «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Кири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-ку-ку.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Царствуй лёжа на боку!» </a:t>
            </a:r>
          </a:p>
        </p:txBody>
      </p:sp>
      <p:pic>
        <p:nvPicPr>
          <p:cNvPr id="7" name="deti-online (mp3cut.net)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784834" y="2708920"/>
            <a:ext cx="609600" cy="609600"/>
          </a:xfrm>
          <a:prstGeom prst="rect">
            <a:avLst/>
          </a:prstGeom>
        </p:spPr>
      </p:pic>
      <p:pic>
        <p:nvPicPr>
          <p:cNvPr id="8" name="deti-online (mp3cut.net) (1)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866719" y="4128611"/>
            <a:ext cx="609600" cy="609600"/>
          </a:xfrm>
          <a:prstGeom prst="rect">
            <a:avLst/>
          </a:prstGeom>
        </p:spPr>
      </p:pic>
      <p:pic>
        <p:nvPicPr>
          <p:cNvPr id="11" name="deti-online (mp3cut.net) (2)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935767" y="1412776"/>
            <a:ext cx="609600" cy="609600"/>
          </a:xfrm>
          <a:prstGeom prst="rect">
            <a:avLst/>
          </a:prstGeom>
        </p:spPr>
      </p:pic>
      <p:pic>
        <p:nvPicPr>
          <p:cNvPr id="13" name="detskoe_izdatelstvo_elena_petusok_s_vysokoj_spicy_stal_sterec_ego_granicy_(5music (mp3cut.net)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8028369" y="2564904"/>
            <a:ext cx="609600" cy="609600"/>
          </a:xfrm>
          <a:prstGeom prst="rect">
            <a:avLst/>
          </a:prstGeom>
        </p:spPr>
      </p:pic>
      <p:pic>
        <p:nvPicPr>
          <p:cNvPr id="15" name="Ветер Ветер Ты Могуч Ты Гоняешь Стаи Туч (mp3cut.net)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812360" y="41485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48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0"/>
    </mc:Choice>
    <mc:Fallback xmlns="">
      <p:transition spd="slow" advClick="0" advTm="2500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1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82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64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76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2780928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</p:txBody>
      </p:sp>
    </p:spTree>
    <p:extLst>
      <p:ext uri="{BB962C8B-B14F-4D97-AF65-F5344CB8AC3E}">
        <p14:creationId xmlns:p14="http://schemas.microsoft.com/office/powerpoint/2010/main" val="5841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sndAc>
          <p:stSnd>
            <p:snd r:embed="rId2" name="chimes.wav"/>
          </p:stSnd>
        </p:sndAc>
      </p:transition>
    </mc:Choice>
    <mc:Fallback xmlns="">
      <p:transition spd="slow" advClick="0" advTm="4000">
        <p:sndAc>
          <p:stSnd>
            <p:snd r:embed="rId4" name="chimes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984369"/>
            <a:ext cx="7704856" cy="5162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232150" algn="l"/>
              </a:tabLst>
            </a:pP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Лукоморья дуб зелёный       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(дети поднимают руки вверх)</a:t>
            </a:r>
          </a:p>
          <a:p>
            <a:pPr>
              <a:tabLst>
                <a:tab pos="3232150" algn="l"/>
              </a:tabLst>
            </a:pP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260350"/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Златая цепь на дубе том          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	   (делают движения руками крест на крест)</a:t>
            </a:r>
          </a:p>
          <a:p>
            <a:pPr defTabSz="260350"/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днём и ночью кот учёный</a:t>
            </a:r>
          </a:p>
          <a:p>
            <a:pPr defTabSz="425450"/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ходит по цепи кругом;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(идут друг за другом по кругу)</a:t>
            </a:r>
          </a:p>
          <a:p>
            <a:pPr defTabSz="425450"/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направо - песнь заводит,</a:t>
            </a: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Налево - сказку говорит.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(движения руками вправо, влево)</a:t>
            </a:r>
          </a:p>
          <a:p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700"/>
              </a:lnSpc>
            </a:pP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чудеса: там леший бродит          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(закрывают глаза руками, шевеля пальцами, 			                             поднимают руки вверх</a:t>
            </a:r>
          </a:p>
          <a:p>
            <a:pPr>
              <a:lnSpc>
                <a:spcPts val="1700"/>
              </a:lnSpc>
            </a:pP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Русалка на ветвях сидит;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(движение «волна» сверху вниз)</a:t>
            </a:r>
          </a:p>
          <a:p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на неведомых дорожках</a:t>
            </a: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Следы невиданных зверей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	          (идут по кругу на внешней стороне стопы)</a:t>
            </a:r>
          </a:p>
          <a:p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Избушка там на курьих ножках          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(повороты вокруг себя с высоким подниманием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без окон, без дверей                    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колена)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6655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:sndAc>
          <p:stSnd>
            <p:snd r:embed="rId2" name="wind.wav"/>
          </p:stSnd>
        </p:sndAc>
      </p:transition>
    </mc:Choice>
    <mc:Fallback xmlns="">
      <p:transition spd="slow" advClick="0" advTm="15000">
        <p:sndAc>
          <p:stSnd>
            <p:snd r:embed="rId4" name="wind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577</Words>
  <Application>Microsoft Office PowerPoint</Application>
  <PresentationFormat>Экран (4:3)</PresentationFormat>
  <Paragraphs>114</Paragraphs>
  <Slides>14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Безобразов</dc:creator>
  <cp:lastModifiedBy>Александр Безобразов</cp:lastModifiedBy>
  <cp:revision>20</cp:revision>
  <dcterms:created xsi:type="dcterms:W3CDTF">2020-06-03T17:50:40Z</dcterms:created>
  <dcterms:modified xsi:type="dcterms:W3CDTF">2022-11-02T19:06:55Z</dcterms:modified>
</cp:coreProperties>
</file>