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2" r:id="rId4"/>
    <p:sldId id="258" r:id="rId5"/>
    <p:sldId id="259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C0F12C-47BA-441B-92D2-B43AD65AE72E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2A6FC6-E268-499E-AE95-4EFBB1045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D1C13-29C0-4145-A810-EC2AE8AA5F0A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79129-CE21-4081-8520-4D349EDA1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892F5-ABAA-4060-8BB3-B68DEA92A2AA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00731-511E-4F5D-AB80-07F40FE73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BED63-F328-42D9-9832-5FA9C19873E7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33EDB-915F-480A-921B-69931927D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01A8BD-3DA8-410B-8C7D-40683013B647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8761F7-08E0-46C9-B343-F9E89E2A8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FC6F2-5219-4281-B30B-CE13B4C2AF52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084D2-E69A-4F2F-9C47-641A0DE39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613D7E-574B-4636-A3ED-316870DAF434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CE1842-1E3C-4AB5-B147-8703C5AF5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66B0E-3BC7-49AF-9690-62473828B928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CAEEA-6884-4703-940A-EAAE21DB2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84C7B6-7E66-449F-B2DE-597128D38B1E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C1A336-653B-44B4-83B2-F5BFAD273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0C4490-84E3-4BE2-9D49-A00DEF425AD6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613709-2A34-40F4-8438-EB3D31AA9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C4D6B5-23D8-4002-914E-EF5151A495E2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4EB452-F741-4E7C-8D67-62AAE6978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C50B6A9-C019-4F0C-A227-8D5C4B45FD9E}" type="datetimeFigureOut">
              <a:rPr lang="ru-RU"/>
              <a:pPr>
                <a:defRPr/>
              </a:pPr>
              <a:t>03.11.2022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5606E27-DD0B-430D-BB8B-144478D3A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5" r:id="rId5"/>
    <p:sldLayoutId id="2147483680" r:id="rId6"/>
    <p:sldLayoutId id="2147483686" r:id="rId7"/>
    <p:sldLayoutId id="2147483687" r:id="rId8"/>
    <p:sldLayoutId id="2147483688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7891462" cy="6858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>Муниципальное автономное дошкольное образовательное учреждение «Детский сад №87»</a:t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>КОНКУРС «Лучшая дидактическая игра по курсу «Я - Златоустовец»</a:t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  <a:t>Интерактивная дидактическая игра </a:t>
            </a:r>
            <a:b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  <a:t>«Реки города Златоуста»</a:t>
            </a:r>
            <a:b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> Возрастная категория воспитанников – </a:t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>возраст 6-7 лет </a:t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</a:rPr>
              <a:t>Воспитатель </a:t>
            </a:r>
            <a:br>
              <a:rPr lang="ru-RU" sz="27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</a:rPr>
              <a:t>Динисламова Ольга Павловна</a:t>
            </a: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7891462" cy="66690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2">
                    <a:satMod val="130000"/>
                  </a:schemeClr>
                </a:solidFill>
              </a:rPr>
              <a:t>Цель: 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обобщить и дополнить знания дошкольников по теме «Реки Златоуста»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u="sng" dirty="0" smtClean="0">
                <a:solidFill>
                  <a:schemeClr val="tx2">
                    <a:satMod val="130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: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закреплять полученные знания о реках Златоуста;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 - продолжать учить ориентироваться на карте-схеме города Златоуста; 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- уточнить знания детей об обитателях наших рек;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- развивать внимание, память, активизировать словарь;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- воспитывать интерес к родному городу.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962900" cy="60340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Данная игра состоит из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интерактивной таблицы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, которая содержит сведения о названии рек, об их обитателях, месторасположении и пользе для человека и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мини игр «Где находится река в городе?», «Рыбалка»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, которые дополняют друг друга.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8101012" cy="5761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Описание интерактивной таблицы: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Данную таблицу можно использовать при объяснении нового материала, дополняя слова иллюстрациями. Или для проверки знаний.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	Работать можно индивидуально или провести игру фронтально с группой детей.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	Каждая ячейка таблицы интерактивна. 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1.Щёлкаем на ячейку с вопросом и появляется ответ в виде иллюстраций и рассказа. 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2.Затем вопрос исчезает.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3. И так открываются все ячейки, а ребёнок в заключении получает «волшебный сундук» (который дает возможность перейти к другим играм для закрепления полученных знаний).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8101012" cy="6858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Описание дидактической игры</a:t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«Где находится река в городе?»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satMod val="130000"/>
                  </a:schemeClr>
                </a:solidFill>
              </a:rPr>
              <a:t>Вариант 1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1. Нажать на цифру </a:t>
            </a: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  <a:t>«</a:t>
            </a: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1»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, послушать вопрос, выбрать из трех картинок-рек, только одну, которая подходит по описанию. Посмотреть и запомнить на карте-схеме их местонахождение. 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2.Продолжить игру нажав кнопку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>«ИГРАЕМ ДАЛЬШЕ»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3. Выбираем следующую цифру </a:t>
            </a: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  <a:t>«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</a:rPr>
              <a:t>»</a:t>
            </a: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 выполняем те же действия что и в первый раз.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  <a:b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satMod val="130000"/>
                  </a:schemeClr>
                </a:solidFill>
              </a:rPr>
              <a:t>Вариант 2</a:t>
            </a: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Выбрав правильный ответ, нажать на кнопку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>«РАССКАЗ О РЕКЕ» 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(появиться опорная схема для составления рассказа)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По схеме составить рассказ о реке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satMod val="130000"/>
                  </a:schemeClr>
                </a:solidFill>
              </a:rPr>
              <a:t>Вариант 3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На слайде, где нет цифр и кнопки «Рассказ о реке» предлагается задание: «Назвать район, в котором находится река, а затем проверить себя, нажав на картинку с изображением реки». На карте-схеме появится река.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891462" cy="5457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Описание дидактической игры «Рыбалка»</a:t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1.Игра начинается с кнопки «СТАРТ».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2. Необходимо нажимать только на тех рыбок, которые обитают в этой реке. Если данная рыбка не обитает в этой реке она не исчезнет.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3. Затем нажимаем на кнопку ДАЛЕЕ, чтобы перейти на следующую реку.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313</TotalTime>
  <Words>67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Corbel</vt:lpstr>
      <vt:lpstr>Arial</vt:lpstr>
      <vt:lpstr>Wingdings 2</vt:lpstr>
      <vt:lpstr>Verdana</vt:lpstr>
      <vt:lpstr>Calibri</vt:lpstr>
      <vt:lpstr>Gill Sans MT</vt:lpstr>
      <vt:lpstr>Солнцестояние</vt:lpstr>
      <vt:lpstr>      Муниципальное автономное дошкольное образовательное учреждение «Детский сад №87» КОНКУРС «Лучшая дидактическая игра по курсу «Я - Златоустовец»       Интерактивная дидактическая игра  «Реки города Златоуста»  Возрастная категория воспитанников –  возраст 6-7 лет        Воспитатель  Динисламова Ольга Павловна    </vt:lpstr>
      <vt:lpstr>Цель: обобщить и дополнить знания дошкольников по теме «Реки Златоуста» Задачи: - закреплять полученные знания о реках Златоуста;  - продолжать учить ориентироваться на карте-схеме города Златоуста;  - уточнить знания детей об обитателях наших рек; - развивать внимание, память, активизировать словарь; - воспитывать интерес к родному городу.</vt:lpstr>
      <vt:lpstr>Данная игра состоит из интерактивной таблицы, которая содержит сведения о названии рек, об их обитателях, месторасположении и пользе для человека и мини игр «Где находится река в городе?», «Рыбалка», которые дополняют друг друга.</vt:lpstr>
      <vt:lpstr>Описание интерактивной таблицы:   Данную таблицу можно использовать при объяснении нового материала, дополняя слова иллюстрациями. Или для проверки знаний.  Работать можно индивидуально или провести игру фронтально с группой детей.   Каждая ячейка таблицы интерактивна.  1.Щёлкаем на ячейку с вопросом и появляется ответ в виде иллюстраций и рассказа.  2.Затем вопрос исчезает. 3. И так открываются все ячейки, а ребёнок в заключении получает «волшебный сундук» (который дает возможность перейти к другим играм для закрепления полученных знаний).</vt:lpstr>
      <vt:lpstr>Описание дидактической игры «Где находится река в городе?» Вариант 1 1. Нажать на цифру «1», послушать вопрос, выбрать из трех картинок-рек, только одну, которая подходит по описанию. Посмотреть и запомнить на карте-схеме их местонахождение.  2.Продолжить игру нажав кнопку «ИГРАЕМ ДАЛЬШЕ» 3. Выбираем следующую цифру «2», выполняем те же действия что и в первый раз.   Вариант 2 Выбрав правильный ответ, нажать на кнопку «РАССКАЗ О РЕКЕ» (появиться опорная схема для составления рассказа) По схеме составить рассказ о реке Вариант 3 На слайде, где нет цифр и кнопки «Рассказ о реке» предлагается задание: «Назвать район, в котором находится река, а затем проверить себя, нажав на картинку с изображением реки». На карте-схеме появится река.</vt:lpstr>
      <vt:lpstr>Описание дидактической игры «Рыбалка»  1.Игра начинается с кнопки «СТАРТ». 2. Необходимо нажимать только на тех рыбок, которые обитают в этой реке. Если данная рыбка не обитает в этой реке она не исчезнет. 3. Затем нажимаем на кнопку ДАЛЕЕ, чтобы перейти на следующую реку.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дидактическая игра «Реки города Златоуста»   Возрастная категория воспитанников –  возраст 6-7 лет</dc:title>
  <dc:creator>Дом</dc:creator>
  <cp:lastModifiedBy>Дом</cp:lastModifiedBy>
  <cp:revision>34</cp:revision>
  <dcterms:created xsi:type="dcterms:W3CDTF">2021-02-24T08:53:55Z</dcterms:created>
  <dcterms:modified xsi:type="dcterms:W3CDTF">2022-11-02T19:13:49Z</dcterms:modified>
</cp:coreProperties>
</file>