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1D2E0-E0FB-4E75-879C-DBC9FB6A3BC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D6692-84C7-43A8-97C3-BF0054B6A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4805240_237-p-fon-dlya-prezentatsii-detskii-sad-25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Картотека развивающих игр «Назови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одним словом» для обучения детей классификации объектов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Разработала: Горбоконенко О.В.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gra-nazovi-odnim-slovom-e1604410281527.png"/>
          <p:cNvPicPr>
            <a:picLocks noChangeAspect="1"/>
          </p:cNvPicPr>
          <p:nvPr/>
        </p:nvPicPr>
        <p:blipFill>
          <a:blip r:embed="rId2" cstate="email">
            <a:lum bright="-20000" contrast="20000"/>
          </a:blip>
          <a:srcRect/>
          <a:stretch>
            <a:fillRect/>
          </a:stretch>
        </p:blipFill>
        <p:spPr>
          <a:xfrm>
            <a:off x="1187624" y="1412776"/>
            <a:ext cx="6840760" cy="48245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Игрушки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gra-odnim-slovom-e1604410821913.png"/>
          <p:cNvPicPr>
            <a:picLocks noChangeAspect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>
          <a:xfrm>
            <a:off x="1043608" y="1196752"/>
            <a:ext cx="7416824" cy="4752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416824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Дикие животные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gra-nazovi-odnim-slovom-e1604410281527.png"/>
          <p:cNvPicPr>
            <a:picLocks noChangeAspect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>
          <a:xfrm>
            <a:off x="755576" y="1700808"/>
            <a:ext cx="7488832" cy="4680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5472608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Овощи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gra-odnim-slovom-e1604410821913.png"/>
          <p:cNvPicPr>
            <a:picLocks noChangeAspect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>
          <a:xfrm>
            <a:off x="1043608" y="1268760"/>
            <a:ext cx="7416824" cy="53285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25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Картотека развивающих игр «Назови одним словом» для обучения детей классификации объектов  </vt:lpstr>
      <vt:lpstr>Домашние животные</vt:lpstr>
      <vt:lpstr>Игрушки</vt:lpstr>
      <vt:lpstr>Дикие животные</vt:lpstr>
      <vt:lpstr>Овощи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развивающих игр «Назови одним словом» для обучения детей классификации объектов</dc:title>
  <dc:creator>User01</dc:creator>
  <cp:lastModifiedBy>User01</cp:lastModifiedBy>
  <cp:revision>6</cp:revision>
  <dcterms:created xsi:type="dcterms:W3CDTF">2022-11-02T18:29:21Z</dcterms:created>
  <dcterms:modified xsi:type="dcterms:W3CDTF">2022-11-02T19:15:34Z</dcterms:modified>
</cp:coreProperties>
</file>