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3" r:id="rId1"/>
  </p:sldMasterIdLst>
  <p:sldIdLst>
    <p:sldId id="257" r:id="rId2"/>
    <p:sldId id="256" r:id="rId3"/>
    <p:sldId id="258" r:id="rId4"/>
    <p:sldId id="259" r:id="rId5"/>
    <p:sldId id="260" r:id="rId6"/>
    <p:sldId id="262" r:id="rId7"/>
    <p:sldId id="261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20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C2ECD-C476-4CCF-8ABB-DE960ABDC493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98560-2F1C-4E4A-BF42-A79F52F07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6615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1" name="wind.wav"/>
          </p:stSnd>
        </p:sndAc>
      </p:transition>
    </mc:Choice>
    <mc:Fallback xmlns="">
      <p:transition spd="slow">
        <p:fade/>
        <p:sndAc>
          <p:stSnd>
            <p:snd r:embed="rId3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C2ECD-C476-4CCF-8ABB-DE960ABDC493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98560-2F1C-4E4A-BF42-A79F52F07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393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1" name="wind.wav"/>
          </p:stSnd>
        </p:sndAc>
      </p:transition>
    </mc:Choice>
    <mc:Fallback xmlns="">
      <p:transition spd="slow">
        <p:fade/>
        <p:sndAc>
          <p:stSnd>
            <p:snd r:embed="rId3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C2ECD-C476-4CCF-8ABB-DE960ABDC493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98560-2F1C-4E4A-BF42-A79F52F07DC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03323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1" name="wind.wav"/>
          </p:stSnd>
        </p:sndAc>
      </p:transition>
    </mc:Choice>
    <mc:Fallback xmlns="">
      <p:transition spd="slow">
        <p:fade/>
        <p:sndAc>
          <p:stSnd>
            <p:snd r:embed="rId3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C2ECD-C476-4CCF-8ABB-DE960ABDC493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98560-2F1C-4E4A-BF42-A79F52F07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392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1" name="wind.wav"/>
          </p:stSnd>
        </p:sndAc>
      </p:transition>
    </mc:Choice>
    <mc:Fallback xmlns="">
      <p:transition spd="slow">
        <p:fade/>
        <p:sndAc>
          <p:stSnd>
            <p:snd r:embed="rId3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C2ECD-C476-4CCF-8ABB-DE960ABDC493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98560-2F1C-4E4A-BF42-A79F52F07DC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75272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1" name="wind.wav"/>
          </p:stSnd>
        </p:sndAc>
      </p:transition>
    </mc:Choice>
    <mc:Fallback xmlns="">
      <p:transition spd="slow">
        <p:fade/>
        <p:sndAc>
          <p:stSnd>
            <p:snd r:embed="rId3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C2ECD-C476-4CCF-8ABB-DE960ABDC493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98560-2F1C-4E4A-BF42-A79F52F07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231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1" name="wind.wav"/>
          </p:stSnd>
        </p:sndAc>
      </p:transition>
    </mc:Choice>
    <mc:Fallback xmlns="">
      <p:transition spd="slow">
        <p:fade/>
        <p:sndAc>
          <p:stSnd>
            <p:snd r:embed="rId3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C2ECD-C476-4CCF-8ABB-DE960ABDC493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98560-2F1C-4E4A-BF42-A79F52F07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477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1" name="wind.wav"/>
          </p:stSnd>
        </p:sndAc>
      </p:transition>
    </mc:Choice>
    <mc:Fallback xmlns="">
      <p:transition spd="slow">
        <p:fade/>
        <p:sndAc>
          <p:stSnd>
            <p:snd r:embed="rId3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C2ECD-C476-4CCF-8ABB-DE960ABDC493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98560-2F1C-4E4A-BF42-A79F52F07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169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1" name="wind.wav"/>
          </p:stSnd>
        </p:sndAc>
      </p:transition>
    </mc:Choice>
    <mc:Fallback xmlns="">
      <p:transition spd="slow">
        <p:fade/>
        <p:sndAc>
          <p:stSnd>
            <p:snd r:embed="rId3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C2ECD-C476-4CCF-8ABB-DE960ABDC493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98560-2F1C-4E4A-BF42-A79F52F07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177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1" name="wind.wav"/>
          </p:stSnd>
        </p:sndAc>
      </p:transition>
    </mc:Choice>
    <mc:Fallback xmlns="">
      <p:transition spd="slow">
        <p:fade/>
        <p:sndAc>
          <p:stSnd>
            <p:snd r:embed="rId3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C2ECD-C476-4CCF-8ABB-DE960ABDC493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98560-2F1C-4E4A-BF42-A79F52F07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679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1" name="wind.wav"/>
          </p:stSnd>
        </p:sndAc>
      </p:transition>
    </mc:Choice>
    <mc:Fallback xmlns="">
      <p:transition spd="slow">
        <p:fade/>
        <p:sndAc>
          <p:stSnd>
            <p:snd r:embed="rId3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C2ECD-C476-4CCF-8ABB-DE960ABDC493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98560-2F1C-4E4A-BF42-A79F52F07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453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1" name="wind.wav"/>
          </p:stSnd>
        </p:sndAc>
      </p:transition>
    </mc:Choice>
    <mc:Fallback xmlns="">
      <p:transition spd="slow">
        <p:fade/>
        <p:sndAc>
          <p:stSnd>
            <p:snd r:embed="rId3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C2ECD-C476-4CCF-8ABB-DE960ABDC493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98560-2F1C-4E4A-BF42-A79F52F07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792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1" name="wind.wav"/>
          </p:stSnd>
        </p:sndAc>
      </p:transition>
    </mc:Choice>
    <mc:Fallback xmlns="">
      <p:transition spd="slow">
        <p:fade/>
        <p:sndAc>
          <p:stSnd>
            <p:snd r:embed="rId3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C2ECD-C476-4CCF-8ABB-DE960ABDC493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98560-2F1C-4E4A-BF42-A79F52F07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936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1" name="wind.wav"/>
          </p:stSnd>
        </p:sndAc>
      </p:transition>
    </mc:Choice>
    <mc:Fallback xmlns="">
      <p:transition spd="slow">
        <p:fade/>
        <p:sndAc>
          <p:stSnd>
            <p:snd r:embed="rId3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C2ECD-C476-4CCF-8ABB-DE960ABDC493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98560-2F1C-4E4A-BF42-A79F52F07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328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1" name="wind.wav"/>
          </p:stSnd>
        </p:sndAc>
      </p:transition>
    </mc:Choice>
    <mc:Fallback xmlns="">
      <p:transition spd="slow">
        <p:fade/>
        <p:sndAc>
          <p:stSnd>
            <p:snd r:embed="rId3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C2ECD-C476-4CCF-8ABB-DE960ABDC493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98560-2F1C-4E4A-BF42-A79F52F07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604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1" name="wind.wav"/>
          </p:stSnd>
        </p:sndAc>
      </p:transition>
    </mc:Choice>
    <mc:Fallback xmlns="">
      <p:transition spd="slow">
        <p:fade/>
        <p:sndAc>
          <p:stSnd>
            <p:snd r:embed="rId3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98560-2F1C-4E4A-BF42-A79F52F07DC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C2ECD-C476-4CCF-8ABB-DE960ABDC493}" type="datetimeFigureOut">
              <a:rPr lang="ru-RU" smtClean="0"/>
              <a:t>09.12.2014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762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1" name="wind.wav"/>
          </p:stSnd>
        </p:sndAc>
      </p:transition>
    </mc:Choice>
    <mc:Fallback xmlns="">
      <p:transition spd="slow">
        <p:fade/>
        <p:sndAc>
          <p:stSnd>
            <p:snd r:embed="rId3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C2ECD-C476-4CCF-8ABB-DE960ABDC493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1B98560-2F1C-4E4A-BF42-A79F52F07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603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14" r:id="rId11"/>
    <p:sldLayoutId id="2147483915" r:id="rId12"/>
    <p:sldLayoutId id="2147483916" r:id="rId13"/>
    <p:sldLayoutId id="2147483917" r:id="rId14"/>
    <p:sldLayoutId id="2147483918" r:id="rId15"/>
    <p:sldLayoutId id="2147483919" r:id="rId16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18" name="wind.wav"/>
          </p:stSnd>
        </p:sndAc>
      </p:transition>
    </mc:Choice>
    <mc:Fallback xmlns="">
      <p:transition spd="slow">
        <p:fade/>
        <p:sndAc>
          <p:stSnd>
            <p:snd r:embed="rId19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jpeg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dkUpDiag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9457" y="188692"/>
            <a:ext cx="7774816" cy="5227541"/>
          </a:xfrm>
          <a:solidFill>
            <a:srgbClr val="92D050"/>
          </a:solidFill>
          <a:ln>
            <a:solidFill>
              <a:srgbClr val="7030A0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ДИКИЕ  ЖИВОТНЫЕ НАШЕГО ЛЕСА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6305" y="854040"/>
            <a:ext cx="2833601" cy="1761983"/>
          </a:xfrm>
          <a:prstGeom prst="rect">
            <a:avLst/>
          </a:prstGeom>
          <a:solidFill>
            <a:srgbClr val="92D050"/>
          </a:solidFill>
          <a:ln>
            <a:solidFill>
              <a:srgbClr val="7030A0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8303" y="847845"/>
            <a:ext cx="2563163" cy="2023657"/>
          </a:xfrm>
          <a:prstGeom prst="rect">
            <a:avLst/>
          </a:prstGeom>
          <a:solidFill>
            <a:srgbClr val="92D050"/>
          </a:solidFill>
          <a:ln>
            <a:solidFill>
              <a:srgbClr val="7030A0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9457" y="3520688"/>
            <a:ext cx="3116767" cy="1812099"/>
          </a:xfrm>
          <a:prstGeom prst="rect">
            <a:avLst/>
          </a:prstGeom>
          <a:solidFill>
            <a:srgbClr val="92D050"/>
          </a:solidFill>
          <a:ln>
            <a:solidFill>
              <a:srgbClr val="7030A0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302" y="3626953"/>
            <a:ext cx="2342127" cy="1789280"/>
          </a:xfrm>
          <a:prstGeom prst="rect">
            <a:avLst/>
          </a:prstGeom>
          <a:solidFill>
            <a:srgbClr val="92D050"/>
          </a:solidFill>
          <a:ln>
            <a:solidFill>
              <a:srgbClr val="7030A0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22175838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p14:dur="250" advTm="8116">
        <p15:prstTrans prst="origami"/>
        <p:sndAc>
          <p:stSnd>
            <p:snd r:embed="rId2" name="wind.wav"/>
          </p:stSnd>
        </p:sndAc>
      </p:transition>
    </mc:Choice>
    <mc:Fallback>
      <p:transition advTm="8116">
        <p:fade/>
        <p:sndAc>
          <p:stSnd>
            <p:snd r:embed="rId2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700" b="1" dirty="0">
                <a:solidFill>
                  <a:srgbClr val="0070C0"/>
                </a:solidFill>
                <a:latin typeface="+mn-lt"/>
              </a:rPr>
              <a:t>ЗАЯЦ</a:t>
            </a:r>
            <a:br>
              <a:rPr lang="ru-RU" sz="2700" b="1" dirty="0">
                <a:solidFill>
                  <a:srgbClr val="0070C0"/>
                </a:solidFill>
                <a:latin typeface="+mn-lt"/>
              </a:rPr>
            </a:br>
            <a:r>
              <a:rPr lang="ru-RU" sz="1800" b="1" dirty="0">
                <a:solidFill>
                  <a:srgbClr val="0070C0"/>
                </a:solidFill>
                <a:latin typeface="+mn-lt"/>
              </a:rPr>
              <a:t/>
            </a:r>
            <a:br>
              <a:rPr lang="ru-RU" sz="1800" b="1" dirty="0">
                <a:solidFill>
                  <a:srgbClr val="0070C0"/>
                </a:solidFill>
                <a:latin typeface="+mn-lt"/>
              </a:rPr>
            </a:br>
            <a:endParaRPr lang="ru-RU" sz="1800" b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9325" y="2237057"/>
            <a:ext cx="4406514" cy="3828077"/>
          </a:xfrm>
        </p:spPr>
      </p:pic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613888" y="2777070"/>
            <a:ext cx="3854528" cy="2584449"/>
          </a:xfrm>
        </p:spPr>
        <p:txBody>
          <a:bodyPr>
            <a:normAutofit fontScale="92500"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sz="2400" i="1" dirty="0" smtClean="0"/>
              <a:t>Угадайте, что за шапка?</a:t>
            </a:r>
          </a:p>
          <a:p>
            <a:r>
              <a:rPr lang="ru-RU" sz="2400" i="1" dirty="0" smtClean="0"/>
              <a:t>Меха целая охапка.</a:t>
            </a:r>
          </a:p>
          <a:p>
            <a:r>
              <a:rPr lang="ru-RU" sz="2400" i="1" dirty="0" smtClean="0"/>
              <a:t>Шапка бегает в бору,</a:t>
            </a:r>
          </a:p>
          <a:p>
            <a:r>
              <a:rPr lang="ru-RU" sz="2400" i="1" dirty="0" smtClean="0"/>
              <a:t>У осин грызет кору.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37520232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4099">
        <p14:gallery dir="l"/>
        <p:sndAc>
          <p:stSnd>
            <p:snd r:embed="rId2" name="wind.wav"/>
          </p:stSnd>
        </p:sndAc>
      </p:transition>
    </mc:Choice>
    <mc:Fallback>
      <p:transition spd="slow" advTm="14099">
        <p:fade/>
        <p:sndAc>
          <p:stSnd>
            <p:snd r:embed="rId2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/>
                </a:solidFill>
              </a:rPr>
              <a:t/>
            </a:r>
            <a:br>
              <a:rPr lang="ru-RU" b="1" dirty="0" smtClean="0">
                <a:solidFill>
                  <a:schemeClr val="accent2"/>
                </a:solidFill>
              </a:rPr>
            </a:br>
            <a:r>
              <a:rPr lang="ru-RU" b="1" dirty="0" smtClean="0">
                <a:solidFill>
                  <a:schemeClr val="accent2"/>
                </a:solidFill>
              </a:rPr>
              <a:t>БЕЛКА</a:t>
            </a:r>
            <a:br>
              <a:rPr lang="ru-RU" b="1" dirty="0" smtClean="0">
                <a:solidFill>
                  <a:schemeClr val="accent2"/>
                </a:solidFill>
              </a:rPr>
            </a:br>
            <a:r>
              <a:rPr lang="ru-RU" b="1" dirty="0">
                <a:solidFill>
                  <a:schemeClr val="accent2"/>
                </a:solidFill>
              </a:rPr>
              <a:t/>
            </a:r>
            <a:br>
              <a:rPr lang="ru-RU" b="1" dirty="0">
                <a:solidFill>
                  <a:schemeClr val="accent2"/>
                </a:solidFill>
              </a:rPr>
            </a:b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4546" y="2191234"/>
            <a:ext cx="3646993" cy="3756117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i="1" dirty="0" smtClean="0"/>
          </a:p>
          <a:p>
            <a:r>
              <a:rPr lang="ru-RU" sz="2800" i="1" dirty="0"/>
              <a:t>По  веткам   шустро скачет,</a:t>
            </a:r>
          </a:p>
          <a:p>
            <a:endParaRPr lang="ru-RU" sz="2800" i="1" dirty="0"/>
          </a:p>
          <a:p>
            <a:r>
              <a:rPr lang="ru-RU" sz="2800" i="1" dirty="0"/>
              <a:t>Грибы, орехи прячет</a:t>
            </a:r>
          </a:p>
        </p:txBody>
      </p:sp>
    </p:spTree>
    <p:extLst>
      <p:ext uri="{BB962C8B-B14F-4D97-AF65-F5344CB8AC3E}">
        <p14:creationId xmlns:p14="http://schemas.microsoft.com/office/powerpoint/2010/main" val="31889627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2076">
        <p14:gallery dir="l"/>
        <p:sndAc>
          <p:stSnd>
            <p:snd r:embed="rId2" name="wind.wav"/>
          </p:stSnd>
        </p:sndAc>
      </p:transition>
    </mc:Choice>
    <mc:Fallback>
      <p:transition spd="slow" advTm="2076">
        <p:fade/>
        <p:sndAc>
          <p:stSnd>
            <p:snd r:embed="rId2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     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     МЕДВЕДЬ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644" y="2639974"/>
            <a:ext cx="4877083" cy="2858637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pPr algn="ctr"/>
            <a:r>
              <a:rPr lang="ru-RU" sz="2400" i="1" dirty="0">
                <a:solidFill>
                  <a:srgbClr val="002060"/>
                </a:solidFill>
              </a:rPr>
              <a:t>Кто всю зиму сладко спал,</a:t>
            </a:r>
          </a:p>
          <a:p>
            <a:pPr algn="ctr"/>
            <a:r>
              <a:rPr lang="ru-RU" sz="2400" i="1" dirty="0">
                <a:solidFill>
                  <a:srgbClr val="002060"/>
                </a:solidFill>
              </a:rPr>
              <a:t>Лапу бурую сосал, а проснувшись  ,стал реветь?</a:t>
            </a:r>
          </a:p>
          <a:p>
            <a:pPr algn="ctr"/>
            <a:r>
              <a:rPr lang="ru-RU" sz="2400" i="1" dirty="0">
                <a:solidFill>
                  <a:srgbClr val="002060"/>
                </a:solidFill>
              </a:rPr>
              <a:t>Этот зверь лесной-….</a:t>
            </a:r>
          </a:p>
        </p:txBody>
      </p:sp>
    </p:spTree>
    <p:extLst>
      <p:ext uri="{BB962C8B-B14F-4D97-AF65-F5344CB8AC3E}">
        <p14:creationId xmlns:p14="http://schemas.microsoft.com/office/powerpoint/2010/main" val="2845847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 advTm="755">
        <p15:prstTrans prst="origami"/>
        <p:sndAc>
          <p:stSnd>
            <p:snd r:embed="rId2" name="wind.wav"/>
          </p:stSnd>
        </p:sndAc>
      </p:transition>
    </mc:Choice>
    <mc:Fallback>
      <p:transition spd="slow" advTm="755">
        <p:fade/>
        <p:sndAc>
          <p:stSnd>
            <p:snd r:embed="rId2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ЕНОТ</a:t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636" y="785460"/>
            <a:ext cx="5786223" cy="4628978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983954" y="1196402"/>
            <a:ext cx="4389120" cy="3762294"/>
          </a:xfrm>
        </p:spPr>
        <p:txBody>
          <a:bodyPr/>
          <a:lstStyle/>
          <a:p>
            <a:r>
              <a:rPr lang="ru-RU" dirty="0" smtClean="0"/>
              <a:t>    </a:t>
            </a:r>
          </a:p>
          <a:p>
            <a:r>
              <a:rPr lang="ru-RU" sz="2400" dirty="0"/>
              <a:t>Кто пушистый у воды</a:t>
            </a:r>
          </a:p>
          <a:p>
            <a:r>
              <a:rPr lang="ru-RU" sz="2400" dirty="0"/>
              <a:t>Моет  сладкие плоды?</a:t>
            </a:r>
          </a:p>
          <a:p>
            <a:r>
              <a:rPr lang="ru-RU" sz="2400" dirty="0"/>
              <a:t>Прежде чем отправить в рот,</a:t>
            </a:r>
          </a:p>
          <a:p>
            <a:r>
              <a:rPr lang="ru-RU" sz="2400" dirty="0" err="1"/>
              <a:t>Полоскает</a:t>
            </a:r>
            <a:r>
              <a:rPr lang="ru-RU" sz="2400" dirty="0"/>
              <a:t> их…</a:t>
            </a:r>
          </a:p>
        </p:txBody>
      </p:sp>
    </p:spTree>
    <p:extLst>
      <p:ext uri="{BB962C8B-B14F-4D97-AF65-F5344CB8AC3E}">
        <p14:creationId xmlns:p14="http://schemas.microsoft.com/office/powerpoint/2010/main" val="152667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103">
        <p14:gallery dir="l"/>
        <p:sndAc>
          <p:stSnd>
            <p:snd r:embed="rId2" name="wind.wav"/>
          </p:stSnd>
        </p:sndAc>
      </p:transition>
    </mc:Choice>
    <mc:Fallback>
      <p:transition spd="slow" advTm="1103">
        <p:fade/>
        <p:sndAc>
          <p:stSnd>
            <p:snd r:embed="rId2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onfetti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788" y="1932738"/>
            <a:ext cx="3854528" cy="1278466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Волк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5942" y="1192876"/>
            <a:ext cx="6286838" cy="472084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18684" y="2143593"/>
            <a:ext cx="3854528" cy="3202935"/>
          </a:xfrm>
        </p:spPr>
        <p:txBody>
          <a:bodyPr>
            <a:normAutofit/>
          </a:bodyPr>
          <a:lstStyle/>
          <a:p>
            <a:r>
              <a:rPr lang="ru-RU" sz="2400" i="1" dirty="0" smtClean="0"/>
              <a:t>овчарку </a:t>
            </a:r>
            <a:r>
              <a:rPr lang="ru-RU" sz="2400" i="1" dirty="0"/>
              <a:t>он похож,</a:t>
            </a:r>
          </a:p>
          <a:p>
            <a:r>
              <a:rPr lang="ru-RU" sz="2400" i="1" dirty="0"/>
              <a:t>Что ни зуб, то острый нож!</a:t>
            </a:r>
          </a:p>
          <a:p>
            <a:r>
              <a:rPr lang="ru-RU" sz="2400" i="1" dirty="0"/>
              <a:t>Он бежит, </a:t>
            </a:r>
            <a:r>
              <a:rPr lang="ru-RU" sz="2400" i="1" dirty="0" err="1"/>
              <a:t>оскалНаив</a:t>
            </a:r>
            <a:r>
              <a:rPr lang="ru-RU" sz="2400" i="1" dirty="0"/>
              <a:t> пасть,    </a:t>
            </a:r>
          </a:p>
          <a:p>
            <a:r>
              <a:rPr lang="ru-RU" sz="2400" i="1" dirty="0"/>
              <a:t>На овцу готов напасть</a:t>
            </a:r>
            <a:r>
              <a:rPr lang="ru-RU" sz="1800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05210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2093">
        <p14:gallery dir="l"/>
        <p:sndAc>
          <p:stSnd>
            <p:snd r:embed="rId2" name="wind.wav"/>
          </p:stSnd>
        </p:sndAc>
      </p:transition>
    </mc:Choice>
    <mc:Fallback>
      <p:transition spd="slow" advTm="2093">
        <p:fade/>
        <p:sndAc>
          <p:stSnd>
            <p:snd r:embed="rId2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onfetti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/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>
                <a:solidFill>
                  <a:schemeClr val="tx2"/>
                </a:solidFill>
              </a:rPr>
              <a:t/>
            </a:r>
            <a:br>
              <a:rPr lang="ru-RU" dirty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>ЁЖ</a:t>
            </a:r>
            <a:br>
              <a:rPr lang="ru-RU" dirty="0" smtClean="0">
                <a:solidFill>
                  <a:schemeClr val="tx2"/>
                </a:solidFill>
              </a:rPr>
            </a:b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8956" y="2118234"/>
            <a:ext cx="4021829" cy="4908335"/>
          </a:xfrm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endParaRPr lang="ru-RU" sz="1800" i="1" dirty="0"/>
          </a:p>
          <a:p>
            <a:endParaRPr lang="ru-RU" sz="1800" i="1" dirty="0"/>
          </a:p>
          <a:p>
            <a:r>
              <a:rPr lang="ru-RU" sz="1800" i="1" dirty="0"/>
              <a:t>  Добродушен, деловит,</a:t>
            </a:r>
          </a:p>
          <a:p>
            <a:r>
              <a:rPr lang="ru-RU" sz="1800" i="1" dirty="0"/>
              <a:t>Весь иголками покрыт.</a:t>
            </a:r>
          </a:p>
          <a:p>
            <a:r>
              <a:rPr lang="ru-RU" sz="1800" i="1" dirty="0"/>
              <a:t>Слышишь топот шустрых ножек?</a:t>
            </a:r>
          </a:p>
          <a:p>
            <a:r>
              <a:rPr lang="ru-RU" sz="1800" i="1" dirty="0"/>
              <a:t>Это наш приятель-…</a:t>
            </a:r>
          </a:p>
        </p:txBody>
      </p:sp>
    </p:spTree>
    <p:extLst>
      <p:ext uri="{BB962C8B-B14F-4D97-AF65-F5344CB8AC3E}">
        <p14:creationId xmlns:p14="http://schemas.microsoft.com/office/powerpoint/2010/main" val="23692843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3013">
        <p14:gallery dir="l"/>
        <p:sndAc>
          <p:stSnd>
            <p:snd r:embed="rId2" name="wind.wav"/>
          </p:stSnd>
        </p:sndAc>
      </p:transition>
    </mc:Choice>
    <mc:Fallback>
      <p:transition spd="slow" advTm="3013">
        <p:fade/>
        <p:sndAc>
          <p:stSnd>
            <p:snd r:embed="rId2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sz="3000" b="1" dirty="0">
                <a:solidFill>
                  <a:srgbClr val="C00000"/>
                </a:solidFill>
              </a:rPr>
              <a:t>Лиса</a:t>
            </a:r>
            <a:br>
              <a:rPr lang="ru-RU" sz="3000" b="1" dirty="0">
                <a:solidFill>
                  <a:srgbClr val="C00000"/>
                </a:solidFill>
              </a:rPr>
            </a:br>
            <a:endParaRPr lang="ru-RU" sz="3000" b="1" dirty="0">
              <a:solidFill>
                <a:srgbClr val="C0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6722" y="2337178"/>
            <a:ext cx="5668205" cy="302434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77500" lnSpcReduction="20000"/>
          </a:bodyPr>
          <a:lstStyle/>
          <a:p>
            <a:endParaRPr lang="ru-RU" i="1" dirty="0" smtClean="0"/>
          </a:p>
          <a:p>
            <a:endParaRPr lang="ru-RU" i="1" dirty="0"/>
          </a:p>
          <a:p>
            <a:endParaRPr lang="ru-RU" i="1" dirty="0" smtClean="0"/>
          </a:p>
          <a:p>
            <a:r>
              <a:rPr lang="ru-RU" sz="3200" i="1" dirty="0">
                <a:solidFill>
                  <a:srgbClr val="FF0000"/>
                </a:solidFill>
              </a:rPr>
              <a:t>     Всех  зверей </a:t>
            </a:r>
          </a:p>
          <a:p>
            <a:r>
              <a:rPr lang="ru-RU" sz="3200" i="1" dirty="0">
                <a:solidFill>
                  <a:srgbClr val="FF0000"/>
                </a:solidFill>
              </a:rPr>
              <a:t>     Она хитрей.</a:t>
            </a:r>
          </a:p>
          <a:p>
            <a:r>
              <a:rPr lang="ru-RU" sz="3200" i="1" dirty="0">
                <a:solidFill>
                  <a:srgbClr val="FF0000"/>
                </a:solidFill>
              </a:rPr>
              <a:t>     Шубка рыжая на</a:t>
            </a:r>
          </a:p>
          <a:p>
            <a:r>
              <a:rPr lang="ru-RU" sz="3200" i="1" dirty="0">
                <a:solidFill>
                  <a:srgbClr val="FF0000"/>
                </a:solidFill>
              </a:rPr>
              <a:t>     На ней. </a:t>
            </a:r>
          </a:p>
        </p:txBody>
      </p:sp>
    </p:spTree>
    <p:extLst>
      <p:ext uri="{BB962C8B-B14F-4D97-AF65-F5344CB8AC3E}">
        <p14:creationId xmlns:p14="http://schemas.microsoft.com/office/powerpoint/2010/main" val="2935686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2245">
        <p14:gallery dir="l"/>
        <p:sndAc>
          <p:stSnd>
            <p:snd r:embed="rId2" name="wind.wav"/>
          </p:stSnd>
        </p:sndAc>
      </p:transition>
    </mc:Choice>
    <mc:Fallback>
      <p:transition spd="slow" advTm="2245">
        <p:fade/>
        <p:sndAc>
          <p:stSnd>
            <p:snd r:embed="rId2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БАРСУК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764" y="2055575"/>
            <a:ext cx="4650148" cy="402743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1800" i="1" dirty="0"/>
              <a:t>     </a:t>
            </a:r>
          </a:p>
          <a:p>
            <a:endParaRPr lang="ru-RU" sz="1800" i="1" dirty="0"/>
          </a:p>
          <a:p>
            <a:r>
              <a:rPr lang="ru-RU" sz="1800" i="1" dirty="0"/>
              <a:t>   </a:t>
            </a:r>
            <a:r>
              <a:rPr lang="ru-RU" sz="3100" i="1" dirty="0"/>
              <a:t>Барсуку  недосуг-</a:t>
            </a:r>
          </a:p>
          <a:p>
            <a:r>
              <a:rPr lang="ru-RU" sz="3100" i="1" dirty="0"/>
              <a:t>   ищет он поживу.</a:t>
            </a:r>
          </a:p>
          <a:p>
            <a:r>
              <a:rPr lang="ru-RU" sz="3100" i="1" dirty="0"/>
              <a:t>   ходит в роще барсук,</a:t>
            </a:r>
          </a:p>
          <a:p>
            <a:r>
              <a:rPr lang="ru-RU" sz="3100" i="1" dirty="0"/>
              <a:t>   растолстел от жиру.</a:t>
            </a:r>
          </a:p>
        </p:txBody>
      </p:sp>
    </p:spTree>
    <p:extLst>
      <p:ext uri="{BB962C8B-B14F-4D97-AF65-F5344CB8AC3E}">
        <p14:creationId xmlns:p14="http://schemas.microsoft.com/office/powerpoint/2010/main" val="38210313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557">
        <p14:doors dir="vert"/>
        <p:sndAc>
          <p:stSnd>
            <p:snd r:embed="rId2" name="push.wav"/>
          </p:stSnd>
        </p:sndAc>
      </p:transition>
    </mc:Choice>
    <mc:Fallback>
      <p:transition spd="slow" advTm="557">
        <p:fade/>
        <p:sndAc>
          <p:stSnd>
            <p:snd r:embed="rId2" name="pu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101</TotalTime>
  <Words>152</Words>
  <Application>Microsoft Office PowerPoint</Application>
  <PresentationFormat>Широкоэкранный</PresentationFormat>
  <Paragraphs>52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Wingdings 3</vt:lpstr>
      <vt:lpstr>Грань</vt:lpstr>
      <vt:lpstr>ДИКИЕ  ЖИВОТНЫЕ НАШЕГО ЛЕСА</vt:lpstr>
      <vt:lpstr>ЗАЯЦ  </vt:lpstr>
      <vt:lpstr> БЕЛКА  </vt:lpstr>
      <vt:lpstr>              МЕДВЕДЬ</vt:lpstr>
      <vt:lpstr>ЕНОТ </vt:lpstr>
      <vt:lpstr>Волк   </vt:lpstr>
      <vt:lpstr>  ЁЖ </vt:lpstr>
      <vt:lpstr>  Лиса </vt:lpstr>
      <vt:lpstr>БАРСУК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Nataly</dc:creator>
  <cp:lastModifiedBy>Nataly</cp:lastModifiedBy>
  <cp:revision>18</cp:revision>
  <dcterms:created xsi:type="dcterms:W3CDTF">2014-10-02T13:28:08Z</dcterms:created>
  <dcterms:modified xsi:type="dcterms:W3CDTF">2014-12-09T16:58:10Z</dcterms:modified>
</cp:coreProperties>
</file>