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5" r:id="rId3"/>
    <p:sldId id="257" r:id="rId4"/>
    <p:sldId id="259" r:id="rId5"/>
    <p:sldId id="267" r:id="rId6"/>
    <p:sldId id="260" r:id="rId7"/>
    <p:sldId id="268" r:id="rId8"/>
    <p:sldId id="261" r:id="rId9"/>
    <p:sldId id="262" r:id="rId10"/>
    <p:sldId id="269" r:id="rId11"/>
    <p:sldId id="266" r:id="rId12"/>
    <p:sldId id="270" r:id="rId13"/>
    <p:sldId id="26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14078E-790B-4F1F-A58F-594A800F2EC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C3D69C-EFEC-412D-B959-B52AF3C149B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7851648" cy="1800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Мастер-класс </a:t>
            </a: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«Приемы использования специального оборудования для развития сенсорной интеграции у </a:t>
            </a: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детей с 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ОВЗ в совместной деятельности»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56992"/>
            <a:ext cx="7854696" cy="288032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онлайн Фестиваль педагогических идей – 2021 год </a:t>
            </a:r>
          </a:p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с. </a:t>
            </a:r>
            <a:r>
              <a:rPr lang="ru-RU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Подстепки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 Ставропольского района Самарской области</a:t>
            </a:r>
            <a:b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СПДС «Золотой ключик»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Подготовили: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Инструктор по физической культуре Довженко С.Н.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Старший воспитатель Вечкунина И.В.</a:t>
            </a:r>
            <a:endParaRPr lang="ru-RU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06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80728"/>
            <a:ext cx="785164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980728"/>
            <a:ext cx="7854696" cy="4000408"/>
          </a:xfrm>
        </p:spPr>
        <p:txBody>
          <a:bodyPr>
            <a:noAutofit/>
          </a:bodyPr>
          <a:lstStyle/>
          <a:p>
            <a:pPr lvl="0"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 lvl="0"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«Перейди через пропасть».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Детям предлагается пройти по «радужной лесенке» с высоким подниманием колена , руки в стороны, удерживая равновесие.</a:t>
            </a:r>
          </a:p>
          <a:p>
            <a:pPr lvl="0"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«Циркачи».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 в паре, один ребенок держит другого за ноги, второй идет на руках.</a:t>
            </a:r>
          </a:p>
          <a:p>
            <a:pPr lvl="0"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«Тянем-потянем»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дети друг перед другом по краям «радужной лесенке», тянут друг друга за обе руки на себя.</a:t>
            </a:r>
          </a:p>
          <a:p>
            <a:pPr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«С кочки на кочку»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прыжки на 2 ногах с продвижением вперед, боком</a:t>
            </a:r>
          </a:p>
        </p:txBody>
      </p:sp>
    </p:spTree>
    <p:extLst>
      <p:ext uri="{BB962C8B-B14F-4D97-AF65-F5344CB8AC3E}">
        <p14:creationId xmlns:p14="http://schemas.microsoft.com/office/powerpoint/2010/main" val="277905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6447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Массажные коврики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воздействуют на биологически активные точки на стопе, улучшают кровоснабжение. Это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 плоскостопия, снятие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мышечного напряжения, активизация работы всего организма и повышение иммунитета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ото Фестиваль\IMG-405fd5a47baae6719506e21d01595e9b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6224">
            <a:off x="738586" y="2740642"/>
            <a:ext cx="3436630" cy="359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Фото Фестиваль\IMG-ca9352ad027cc56f7b228d8c2de1b12d-V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707" y="2348880"/>
            <a:ext cx="3471741" cy="386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74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528" y="908721"/>
            <a:ext cx="8568952" cy="5328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Игровые упражнения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Фламинго»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упражнения потребуется 4 коврика «Трава», «Шипы» или «Шишки». Исходное положение стоя, руки на поясе. Попеременно стоим на одной ноге 3-5 секунд и на другой 3-5 секунд (4 подхода).</a:t>
            </a:r>
          </a:p>
          <a:p>
            <a:pPr marL="0" indent="0" algn="l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«Косолапый мишка»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упражнения потребуется 4 коврика «Трава». Исходное положение стоя,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стопы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параллельно, руки на поясе. Становимся на внешний край стопы, затем в исходное положение (10 раз).</a:t>
            </a:r>
          </a:p>
          <a:p>
            <a:pPr marL="0" indent="0" algn="l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Топтыжка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выполнении занятий рекомендуется встать на середину коврика, для достижения максимального эффекта. Для разминки потребуется 8 ковриков по два каждого вида. </a:t>
            </a:r>
          </a:p>
          <a:p>
            <a:pPr marL="0" indent="0" algn="l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Упражнение №1: обычный шаг вперёд-назад, спина прямая, руки на поясе (4 подхода). </a:t>
            </a:r>
          </a:p>
          <a:p>
            <a:pPr marL="0" indent="0" algn="l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Упражнение №2: шаг с высоким подъёмом колена вперёд-назад, руки на поясе (2 подхода). </a:t>
            </a:r>
          </a:p>
          <a:p>
            <a:pPr marL="0" indent="0" algn="l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Упражнение №3: ходьба приставным шагом боком, туда-обратно (2 подхода)</a:t>
            </a:r>
          </a:p>
          <a:p>
            <a:pPr marL="0" indent="0" algn="l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4. «Зайчик-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попрыгайчик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упражнения потребуется 4 коврика «Трава», «Шипы» или «Шишки». Прыжки на месте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207124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980728"/>
            <a:ext cx="8496944" cy="2903411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Результативность: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используемые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нами приемы специального оборудования для развития сенсорной интеграции у детей с ОВЗ в совместной деятельности 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способствуют удовлетворению потребности ребенка в осознании себя, а так же окружающего предметного мира, обеспечивают развитие моторных, речевых, коммуникативных, познавательных, физических, сенсорных умений и благотворно влияют на развитие ребенка в целом.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user\Desktop\Фото Фестиваль\IMG202101291111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7199">
            <a:off x="1664984" y="2787628"/>
            <a:ext cx="193963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Фото Фестиваль\IMG202101290845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7746">
            <a:off x="332697" y="4145588"/>
            <a:ext cx="2063138" cy="249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Фото Фестиваль\IMG20210114151528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8991">
            <a:off x="5677907" y="2694350"/>
            <a:ext cx="2108666" cy="242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Фото Фестиваль\IMG202101290841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8589">
            <a:off x="6913227" y="4131210"/>
            <a:ext cx="2011638" cy="245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Фото Фестиваль\IMG202102021609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01008"/>
            <a:ext cx="2592288" cy="257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96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966788"/>
            <a:ext cx="828092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2400" b="1" dirty="0"/>
          </a:p>
          <a:p>
            <a:pPr algn="ctr"/>
            <a:r>
              <a:rPr lang="ru-RU" sz="2400" b="1" dirty="0" smtClean="0"/>
              <a:t>Государственное </a:t>
            </a:r>
            <a:r>
              <a:rPr lang="ru-RU" sz="2400" b="1" dirty="0"/>
              <a:t>бюджетное  общеобразовательное учреждение Самарской области </a:t>
            </a:r>
          </a:p>
          <a:p>
            <a:pPr algn="ctr"/>
            <a:r>
              <a:rPr lang="ru-RU" sz="2400" b="1" dirty="0"/>
              <a:t>средняя общеобразовательная школа села Подстепки муниципального района Ставропольский Самарской области. </a:t>
            </a:r>
          </a:p>
          <a:p>
            <a:pPr algn="ctr"/>
            <a:r>
              <a:rPr lang="ru-RU" sz="2400" b="1" dirty="0"/>
              <a:t>Структурное подразделение </a:t>
            </a:r>
          </a:p>
          <a:p>
            <a:pPr algn="ctr"/>
            <a:r>
              <a:rPr lang="ru-RU" sz="2400" b="1" dirty="0"/>
              <a:t>«детский сад «Золотой ключик»</a:t>
            </a:r>
          </a:p>
          <a:p>
            <a:pPr algn="ctr"/>
            <a:r>
              <a:rPr lang="ru-RU" sz="2400" b="1" dirty="0"/>
              <a:t>Самарская область, муниципальный район Ставропольский, сельское поселение Подстепки, село Подстепки, ул. Юбилейная , д.9; ул. 40 лет Победы , д.14 А</a:t>
            </a:r>
          </a:p>
          <a:p>
            <a:pPr algn="ctr"/>
            <a:r>
              <a:rPr lang="ru-RU" sz="2400" b="1" dirty="0"/>
              <a:t>тел. / факс 8 (8482) 23 – 11 – 95 , </a:t>
            </a:r>
            <a:r>
              <a:rPr lang="en-US" sz="2400" b="1" dirty="0"/>
              <a:t>e-mail</a:t>
            </a:r>
            <a:r>
              <a:rPr lang="ru-RU" sz="2400" b="1" dirty="0"/>
              <a:t>:</a:t>
            </a:r>
            <a:r>
              <a:rPr lang="ru-RU" sz="2000" i="1" dirty="0"/>
              <a:t>zolotoikluchikpodstepki@samara.edu.ru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3122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80920" cy="4464496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последнее время увеличивается число детей с ограниченными возможностями здоровья. У детей с ОВЗ часто  возникают трудности с арсеналом двигательных возможностей. Наблюдается нарушение развитие крупной моторики, координации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движений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затруднено сохранение занятой позы.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Использование сенсорного оборудования в работе с  детьми с ОВЗ имеет ряд преимуществ, которые делают их использование максимально востребованным:  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педагог имеет возможность заинтересовать дошкольников, пробудить в них любознательность, завоевать их доверие, и найти такой угол зрения, при котором даже обыденное становится удивительным;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 многообразие материалов позволяет активизировать ощущения, восприятия, зрительно – двигательную координацию;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каждое занятие с использованием элементов сенсорной интеграции  вызывает у детей эмоциональный подъём, даже малоактивные дети принимают активное участие в занятии.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22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05800" cy="244827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Сенсорная интеграция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процесс, в ходе которого мы принимаем, различаем и обрабатываем ощущения, поступающие через различные сенсорные системы: зрительную, слуховую, обонятельную, тактильную,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проприоцептивную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вестибулярную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 Это процесс, во время которого нервная система человека получает информацию от рецепторов всех чувств, затем организует их и интерпретирует так, чтобы они могли быть использованы в целенаправленной деятельности</a:t>
            </a:r>
            <a:r>
              <a:rPr lang="ru-RU" sz="2000" dirty="0"/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200" dirty="0"/>
          </a:p>
        </p:txBody>
      </p:sp>
      <p:pic>
        <p:nvPicPr>
          <p:cNvPr id="3" name="Picture 2" descr="C:\Users\user\Desktop\Фото Фестиваль\Ассорти №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42104"/>
            <a:ext cx="3200400" cy="314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Фото Фестиваль\Ассорти №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42104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88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980728"/>
            <a:ext cx="4695056" cy="424847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Нейроскакалка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популярный хит для детей от 4-х лет. 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Тренирует: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межполушарное взаимодействие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координацию, концентрацию,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внимание,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развивает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ловкость и повышает физическую выносливость  как обычного ребенка,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ребенка с ОВЗ.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Нейроскакалки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используются на занятиях по физической культуре,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же можно выполнять различные виды прыжков под зажигательную музыку в танцах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различного направления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" name="Picture 5" descr="C:\Users\user\Desktop\Фото Фестиваль\Нейроскакалка №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4163">
            <a:off x="318232" y="633294"/>
            <a:ext cx="2827206" cy="269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user\Desktop\Фото Фестиваль\Нейроскакалка №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6602">
            <a:off x="1059741" y="3429732"/>
            <a:ext cx="2811980" cy="292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2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Игровые упражнения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136339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«Покрути»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стараются удержать равновесие и покрутить скакалку вокруг ноги.</a:t>
            </a:r>
          </a:p>
          <a:p>
            <a:pPr lvl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«Раз шажок, два прыжок»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дети перешагивают через скакалку, далее перепрыгивают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«Веселые прыжки»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раскручивают скакалку на одной ноге и стараются перепрыгивать через нее другой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2999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Фото Фестиваль\Балансиры №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24414"/>
            <a:ext cx="3159579" cy="325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05800" cy="252028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Балансиры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предназначены для развития координации движений,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совершенствования равновесия, укрепления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мышечного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корсета и голеностопной части. Развивает способность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воспринимать и оценивать изменения в мышцах, относительное положение частей тела и их перемещение. 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предметов на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балансирах,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подключением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речи,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способствует регуляции мышечного тонуса рук, тренирует распределение внимания, развивает зрительно-моторную координацию, моторное планирование, темп и ритм речи.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9" name="Picture 5" descr="C:\Users\user\Desktop\Фото Фестиваль\Балансиры №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24414"/>
            <a:ext cx="3024336" cy="325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27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Игровые упражнения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балансирах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83529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«Весы»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детей , которые только знакомятся с тренажером, будет познавательно ставить на концы балансира предметы и смотреть, какая сторона будет опускаться, а какая подниматься. Следующий этап сам ребенок встает на край.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«Черепаха»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ребенку следует сесть на балансир, ухватиться руками за края или держатели и начать его раскачивать. Затем вращательными движениями таза повернуться по окружности.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«Кораблик»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ребенку следует лечь на балансир животом и оторвать от пола руки и ноги. Необходимо стараться сохранять равновесие как можно дольше.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«Самолет»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ребенок ставит ноги на центр балансира и удерживает равновесие. Затем поднимает руки в сторону, а одну ногу назад, опуская при этом корпус вперед, то есть встает в позу ласточки. В таком положении нужно пробыть как можно дольше.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«Лягушка»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ребенок  встает  на балансир, расставив ноги на ширине плеч. Затем необходимо раскачиваться из стороны в сторону, следя за тем, чтобы края тренажера не касались пола.</a:t>
            </a:r>
          </a:p>
        </p:txBody>
      </p:sp>
    </p:spTree>
    <p:extLst>
      <p:ext uri="{BB962C8B-B14F-4D97-AF65-F5344CB8AC3E}">
        <p14:creationId xmlns:p14="http://schemas.microsoft.com/office/powerpoint/2010/main" val="26113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305800" cy="11407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«Радужная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лесенка»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помогает формированию моторных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маршрутов и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ребенка,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пространственных представлений, двигательной активности и физических качеств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детей.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6" name="Picture 2" descr="C:\Users\user\Desktop\Фото Фестиваль\Радужная лесенка №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04106"/>
            <a:ext cx="3384376" cy="347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 Фестиваль\Радужная лесенка №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2780928"/>
            <a:ext cx="3425774" cy="369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5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05800" cy="100811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«Лесенка - Чудесенка» –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отличный тренажёр для развития ловкости, силы рук и ног, выносливости при выполнении движений на коротких дистанциях, и общего физического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Фото Фестиваль\Лесенка-чудесенка №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2879903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Фото Фестиваль\Лесенка-чудесенка №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0505">
            <a:off x="5445047" y="2452435"/>
            <a:ext cx="3185715" cy="378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72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589</TotalTime>
  <Words>668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Мастер-класс  «Приемы использования специального оборудования для развития сенсорной интеграции у детей с ОВЗ в совместной деятельности»</vt:lpstr>
      <vt:lpstr>Актуальность: В последнее время увеличивается число детей с ограниченными возможностями здоровья. У детей с ОВЗ часто  возникают трудности с арсеналом двигательных возможностей. Наблюдается нарушение развитие крупной моторики, координации движений, затруднено сохранение занятой позы. Использование сенсорного оборудования в работе с  детьми с ОВЗ имеет ряд преимуществ, которые делают их использование максимально востребованным:   - педагог имеет возможность заинтересовать дошкольников, пробудить в них любознательность, завоевать их доверие, и найти такой угол зрения, при котором даже обыденное становится удивительным;  -  многообразие материалов позволяет активизировать ощущения, восприятия, зрительно – двигательную координацию;  - каждое занятие с использованием элементов сенсорной интеграции  вызывает у детей эмоциональный подъём, даже малоактивные дети принимают активное участие в занятии.      </vt:lpstr>
      <vt:lpstr>Сенсорная интеграция – это процесс, в ходе которого мы принимаем, различаем и обрабатываем ощущения, поступающие через различные сенсорные системы: зрительную, слуховую, обонятельную, тактильную, проприоцептивную, вестибулярную.  Это процесс, во время которого нервная система человека получает информацию от рецепторов всех чувств, затем организует их и интерпретирует так, чтобы они могли быть использованы в целенаправленной деятельности. </vt:lpstr>
      <vt:lpstr>            Нейроскакалка популярный хит для детей от 4-х лет.  Тренирует: межполушарное взаимодействие, координацию, концентрацию, внимание,  развивает ловкость и повышает физическую выносливость  как обычного ребенка, так и ребенка с ОВЗ. Нейроскакалки используются на занятиях по физической культуре, а так же можно выполнять различные виды прыжков под зажигательную музыку в танцах различного направления.</vt:lpstr>
      <vt:lpstr>Игровые упражнения </vt:lpstr>
      <vt:lpstr>   Балансиры – предназначены для развития координации движений, совершенствования равновесия, укрепления мышечного корсета и голеностопной части. Развивает способность воспринимать и оценивать изменения в мышцах, относительное положение частей тела и их перемещение.  Использование предметов на балансирах, с подключением речи, способствует регуляции мышечного тонуса рук, тренирует распределение внимания, развивает зрительно-моторную координацию, моторное планирование, темп и ритм речи. </vt:lpstr>
      <vt:lpstr>Игровые упражнения на балансирах.</vt:lpstr>
      <vt:lpstr>«Радужная лесенка» – помогает формированию моторных маршрутов и саморегуляции ребенка, развитию пространственных представлений, двигательной активности и физических качеств детей. </vt:lpstr>
      <vt:lpstr>«Лесенка - Чудесенка» – это отличный тренажёр для развития ловкости, силы рук и ног, выносливости при выполнении движений на коротких дистанциях, и общего физического развития.</vt:lpstr>
      <vt:lpstr> </vt:lpstr>
      <vt:lpstr>Массажные коврики воздействуют на биологически активные точки на стопе, улучшают кровоснабжение. Это профилактика плоскостопия, снятие мышечного напряжения, активизация работы всего организма и повышение иммунитета.  </vt:lpstr>
      <vt:lpstr>Презентация PowerPoint</vt:lpstr>
      <vt:lpstr>    Результативность: используемые нами приемы специального оборудования для развития сенсорной интеграции у детей с ОВЗ в совместной деятельности  способствуют удовлетворению потребности ребенка в осознании себя, а так же окружающего предметного мира, обеспечивают развитие моторных, речевых, коммуникативных, познавательных, физических, сенсорных умений и благотворно влияют на развитие ребенка в целом.   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50</cp:revision>
  <dcterms:created xsi:type="dcterms:W3CDTF">2021-01-31T11:03:05Z</dcterms:created>
  <dcterms:modified xsi:type="dcterms:W3CDTF">2021-02-25T16:46:50Z</dcterms:modified>
</cp:coreProperties>
</file>