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3" r:id="rId2"/>
    <p:sldId id="257" r:id="rId3"/>
    <p:sldId id="260" r:id="rId4"/>
    <p:sldId id="262" r:id="rId5"/>
    <p:sldId id="264" r:id="rId6"/>
    <p:sldId id="266" r:id="rId7"/>
    <p:sldId id="268" r:id="rId8"/>
    <p:sldId id="269" r:id="rId9"/>
    <p:sldId id="270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2156053-0253-4AB4-9D0D-9E3F89BF4F07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0ABD302-7D3D-4261-8A0E-974961D1B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0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Изделия народных промыслов -Матрешка. </a:t>
            </a:r>
            <a:br>
              <a:rPr lang="ru-RU" b="0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0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Роспись заготовок по замыслу.</a:t>
            </a:r>
            <a:r>
              <a:rPr lang="ru-RU" dirty="0" smtClean="0">
                <a:ln>
                  <a:solidFill>
                    <a:srgbClr val="FF0000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</a:rPr>
            </a:br>
            <a:endParaRPr lang="ru-RU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изобразительного искусства .</a:t>
            </a:r>
          </a:p>
          <a:p>
            <a:r>
              <a:rPr lang="ru-RU" dirty="0" smtClean="0"/>
              <a:t>2 класс.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Роспись матрёшек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856264_13gf2coo7hy8o4o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000240"/>
            <a:ext cx="3500462" cy="3929089"/>
          </a:xfrm>
        </p:spPr>
      </p:pic>
      <p:pic>
        <p:nvPicPr>
          <p:cNvPr id="6" name="Содержимое 5" descr="2a0559cde43c119c7c4f6fdd7ccd79f6--doll-russia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000496" y="2000240"/>
            <a:ext cx="4929222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Гжель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5" name="Содержимое 4" descr="imag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714488"/>
            <a:ext cx="5500694" cy="3929090"/>
          </a:xfrm>
        </p:spPr>
      </p:pic>
      <p:pic>
        <p:nvPicPr>
          <p:cNvPr id="8" name="Содержимое 7" descr="993008501-900x1200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500662" y="1428736"/>
            <a:ext cx="3643338" cy="45005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Хохлома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14914_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игрушка</a:t>
            </a:r>
            <a:endParaRPr lang="ru-RU" sz="4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filimonovskayaigrushkayarmarkamasterovru-0901ff24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357423" y="1600200"/>
            <a:ext cx="400052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endParaRPr lang="ru-RU" sz="5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800.8barynyakaravay1-900x12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600200"/>
            <a:ext cx="4143404" cy="4525963"/>
          </a:xfrm>
        </p:spPr>
      </p:pic>
      <p:pic>
        <p:nvPicPr>
          <p:cNvPr id="8" name="Содержимое 4" descr="photo_2017-08-22_00-06-37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357686" y="1428736"/>
            <a:ext cx="3714776" cy="4743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IQl9WDWsAAx94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66825" y="1600200"/>
            <a:ext cx="5848350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Загорская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матрёшка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x6NSaUXcAEvnGk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21426" y="1600200"/>
            <a:ext cx="5139148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Семеновская матрешка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ем 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8643997" cy="48403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Полхов-Майданская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матрёшка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9364-22688793_1835338906506432_947602854900346648_n-1024x102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54187" y="1600200"/>
            <a:ext cx="4873625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</TotalTime>
  <Words>28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Изделия народных промыслов -Матрешка.  Роспись заготовок по замыслу. </vt:lpstr>
      <vt:lpstr>Гжель</vt:lpstr>
      <vt:lpstr>Хохлома</vt:lpstr>
      <vt:lpstr>Филимоновская игрушка</vt:lpstr>
      <vt:lpstr>Дымковская игрушка</vt:lpstr>
      <vt:lpstr>Матрёшка</vt:lpstr>
      <vt:lpstr>Загорская матрёшка</vt:lpstr>
      <vt:lpstr>Семеновская матрешка</vt:lpstr>
      <vt:lpstr>Полхов-Майданская матрёшка</vt:lpstr>
      <vt:lpstr>Роспись матрёшек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НУПЬ</dc:creator>
  <cp:lastModifiedBy>НУПЬ</cp:lastModifiedBy>
  <cp:revision>21</cp:revision>
  <dcterms:created xsi:type="dcterms:W3CDTF">2019-04-15T14:05:20Z</dcterms:created>
  <dcterms:modified xsi:type="dcterms:W3CDTF">2022-11-02T20:12:47Z</dcterms:modified>
</cp:coreProperties>
</file>