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CB278A-691D-AC26-A284-5B9A5F62B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233B74-6D0E-0C1E-2775-FA0ACA021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558E72-0F88-2DF8-4516-AC4E6FFDC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CBF369-7468-0DCB-C754-10864283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AA3845-0A9D-D474-E4A1-13BE0320A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7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7BA78-1BA8-717F-4321-069AF8451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60143A-37BA-4C2C-BC49-E5744C21F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6CC20B-9C4A-A8BD-0D34-ED33B15B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AA1E12-EC3B-9DFA-900F-817D75509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842BF8-0BC9-D8A2-6511-4ADAB6D4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19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4B765E2-E430-6D3F-2656-429DF018F1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63ADC2-40A5-E0AF-20DE-6F7F76A56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20D469-7AEA-5885-073F-E5B7A2595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AA5BF3-2CA0-5287-DC57-622E27F1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E003C2-803D-BD6B-44FF-1C12E5B59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2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BF3A2-655C-B0B4-7EC8-4BF799483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A69B2-B20A-9CCE-E83B-B511862C2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EBAE9C-36C8-1E73-62C4-2A564F3C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C3C03E-780D-D38D-6DE5-AFDAFEA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60F09C-17E9-CECF-3DF9-CD66DC8FD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736C6D-4EBB-FF85-0795-B677A24B7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1E5F43-26BA-3B7D-BA40-3A5CCAB72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3AC7D5-FE83-586A-8B8F-51CC78E9F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CA7BD3-16D7-6843-6640-A29009B7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C5C803-909B-A5DC-AE7E-85B88D1B4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4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22D5C-4BD9-A4B3-251F-2647FCCEB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73434C-11AE-99C6-159A-5E498A33E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FE29C49-A875-A1CA-6202-64D7FB3F0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DD4329-68C0-36A9-32B7-614BAAEF5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DF2548-BA69-C850-2576-9B1C7EE7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17957A-B25E-D465-A0DE-D29B7B8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2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39C37-15C0-911E-D82F-9E79866C0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5755F2-FAA0-4554-86F2-860ADC36D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D10A7B-E121-58B6-FEB2-9DDFD1A4A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F67C45-44B3-9285-26D5-7935F84CD1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F665BE-BDF8-1CC5-F7EE-848EAAC42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EE16789-7AA4-F2E7-2CD7-8A88343F1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627640-E708-CCE3-7F5D-EA551D5EC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09A6649-994F-60A7-8D51-2A1B2B7B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09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1B4F8-AC0B-4809-30B7-AE8CCC302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03B499A-70DE-8E6D-1822-9B0FD9D2D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D385BF2-BAB5-DBDC-4135-4493D92C5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F10FDEF-08A5-CDAF-2E14-5B8B6911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6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E37B50-5E44-EE6A-8570-4FC5AD893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BD08B25-E270-124F-D541-180974270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FF80EF-91F6-28E5-B1F6-83B2ED28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9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B5730-6E74-9E88-5305-535BED9DF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53C18D-F6DB-ECAA-F7B6-2A9295C3E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8C9E65-7968-DEC6-306F-FB2CF9D88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2997A4-A47E-9C18-D9ED-AC375E3C3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54BC54-4EE8-FFF7-0492-639C37E82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ECAF86-1A9A-5F8D-A852-B3EB9713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538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E1A810-FE58-E013-699C-06A0C146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77564D9-DB46-AA53-CE84-A8AF2940CF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C9EA56-469B-DD5D-E206-C997E8421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9EE98C-52A4-A1B0-5C5C-8D4A2C7C9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C89EEF-8352-9F89-39BB-98870EC1F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7D525F-5B9A-1547-5B85-AA621767F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F29005-8825-E6E6-2D9E-7DFBE01B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04EF5F-22C3-9839-B0AD-32D4D2DAB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BA1CB3-9540-649E-54F0-A5F198A1F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9463E-435D-4A40-A5BE-6A4F228FB514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8D1FF9-A2EC-309A-B98F-9DC92ECDC1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9D1DA0-BE1B-3412-FA53-7ED4DE596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E9C5F-0A25-4EC9-9B45-8C6C89CEB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2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2DFFF9-D543-7AEC-9A4C-EC586D15F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1F8F3-560A-631C-ADCB-79F8A193BC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04224"/>
            <a:ext cx="12192000" cy="3146892"/>
          </a:xfrm>
        </p:spPr>
        <p:txBody>
          <a:bodyPr>
            <a:noAutofit/>
          </a:bodyPr>
          <a:lstStyle/>
          <a:p>
            <a:r>
              <a:rPr lang="ru-RU" b="1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– кроссворд </a:t>
            </a:r>
            <a:br>
              <a:rPr lang="ru-RU" b="1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pc="50" dirty="0">
                <a:ln w="952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подготовительной группы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pc="50" dirty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Тема: Наша родина – Россия </a:t>
            </a:r>
            <a:endParaRPr lang="ru-RU" dirty="0">
              <a:ln w="952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E10863-906D-8160-D99F-3B87F422D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9505" y="5553776"/>
            <a:ext cx="6620435" cy="110251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ГБДОУ № 8 комбинированного вида Красногвардейского района Санкт-Петербурга 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Спищева Анастасия Денисовна </a:t>
            </a:r>
          </a:p>
        </p:txBody>
      </p:sp>
    </p:spTree>
    <p:extLst>
      <p:ext uri="{BB962C8B-B14F-4D97-AF65-F5344CB8AC3E}">
        <p14:creationId xmlns:p14="http://schemas.microsoft.com/office/powerpoint/2010/main" val="320243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7233BD0-1EBA-E779-2419-15BE42363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9AF3C67-1153-CC6B-F3F0-03CC5508A4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102575"/>
              </p:ext>
            </p:extLst>
          </p:nvPr>
        </p:nvGraphicFramePr>
        <p:xfrm>
          <a:off x="519955" y="410847"/>
          <a:ext cx="6539751" cy="4777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6639">
                  <a:extLst>
                    <a:ext uri="{9D8B030D-6E8A-4147-A177-3AD203B41FA5}">
                      <a16:colId xmlns:a16="http://schemas.microsoft.com/office/drawing/2014/main" val="479777327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3686143630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4131791107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3182068958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1420485114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641695638"/>
                    </a:ext>
                  </a:extLst>
                </a:gridCol>
                <a:gridCol w="726639">
                  <a:extLst>
                    <a:ext uri="{9D8B030D-6E8A-4147-A177-3AD203B41FA5}">
                      <a16:colId xmlns:a16="http://schemas.microsoft.com/office/drawing/2014/main" val="3482228491"/>
                    </a:ext>
                  </a:extLst>
                </a:gridCol>
                <a:gridCol w="659901">
                  <a:extLst>
                    <a:ext uri="{9D8B030D-6E8A-4147-A177-3AD203B41FA5}">
                      <a16:colId xmlns:a16="http://schemas.microsoft.com/office/drawing/2014/main" val="1040054544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826389030"/>
                    </a:ext>
                  </a:extLst>
                </a:gridCol>
              </a:tblGrid>
              <a:tr h="796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181208"/>
                  </a:ext>
                </a:extLst>
              </a:tr>
              <a:tr h="7961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927603"/>
                  </a:ext>
                </a:extLst>
              </a:tr>
              <a:tr h="796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316747"/>
                  </a:ext>
                </a:extLst>
              </a:tr>
              <a:tr h="7961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22190"/>
                  </a:ext>
                </a:extLst>
              </a:tr>
              <a:tr h="796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039766"/>
                  </a:ext>
                </a:extLst>
              </a:tr>
              <a:tr h="796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60007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76C03E5-B1F5-6F71-27FA-30302A0C49F0}"/>
              </a:ext>
            </a:extLst>
          </p:cNvPr>
          <p:cNvSpPr txBox="1"/>
          <p:nvPr/>
        </p:nvSpPr>
        <p:spPr>
          <a:xfrm>
            <a:off x="1885235" y="400406"/>
            <a:ext cx="2969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    Е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ED0A1A-363E-54E7-6379-6AAC1A04E5DC}"/>
              </a:ext>
            </a:extLst>
          </p:cNvPr>
          <p:cNvSpPr txBox="1"/>
          <p:nvPr/>
        </p:nvSpPr>
        <p:spPr>
          <a:xfrm>
            <a:off x="2478637" y="1024477"/>
            <a:ext cx="4809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   И   Н   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37ABC9-1ABC-550D-3B84-51114870FEAD}"/>
              </a:ext>
            </a:extLst>
          </p:cNvPr>
          <p:cNvSpPr txBox="1"/>
          <p:nvPr/>
        </p:nvSpPr>
        <p:spPr>
          <a:xfrm>
            <a:off x="1969995" y="2022807"/>
            <a:ext cx="4377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  О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   В   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8A3B9E-6CC3-5778-76AA-004349830EC7}"/>
              </a:ext>
            </a:extLst>
          </p:cNvPr>
          <p:cNvSpPr txBox="1"/>
          <p:nvPr/>
        </p:nvSpPr>
        <p:spPr>
          <a:xfrm>
            <a:off x="3560204" y="2827557"/>
            <a:ext cx="3499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Е   М   Ь   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FFE0D3-D24E-566E-F6BB-D6EEF88585C5}"/>
              </a:ext>
            </a:extLst>
          </p:cNvPr>
          <p:cNvSpPr txBox="1"/>
          <p:nvPr/>
        </p:nvSpPr>
        <p:spPr>
          <a:xfrm>
            <a:off x="519955" y="3645208"/>
            <a:ext cx="6539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   Р    Е   З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   Е   Н   Т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2AB4D5-966D-4E43-DFCE-9D20E7A324ED}"/>
              </a:ext>
            </a:extLst>
          </p:cNvPr>
          <p:cNvSpPr txBox="1"/>
          <p:nvPr/>
        </p:nvSpPr>
        <p:spPr>
          <a:xfrm>
            <a:off x="519955" y="4425569"/>
            <a:ext cx="3571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  Р  М   И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9C5F99-3EF8-AC51-834D-22566FD41655}"/>
              </a:ext>
            </a:extLst>
          </p:cNvPr>
          <p:cNvSpPr txBox="1"/>
          <p:nvPr/>
        </p:nvSpPr>
        <p:spPr>
          <a:xfrm>
            <a:off x="7732059" y="524435"/>
            <a:ext cx="431650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дополняет гимн и флаг, любой страны заглавный знак. У России он особый, ты назвать его попробуй.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родился и живешь, а уедешь – то скучаешь… как зовут то место, знаешь?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площадь, башни Кремля. Это сердце России, которое любит тебя.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 знает каждый, ни за что не променяет. К цифре 7 прибавить Я. Что получится друзья?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Державы, избранный по праву на 4 года волею народа.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организация, которая охраняет нашу страну от врагов.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79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163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Интерактивная игра – кроссворд  для подготовительной группы  Тема: Наша родина – Россия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Спищева</dc:creator>
  <cp:lastModifiedBy>Анастасия Спищева</cp:lastModifiedBy>
  <cp:revision>2</cp:revision>
  <dcterms:created xsi:type="dcterms:W3CDTF">2022-11-02T06:16:40Z</dcterms:created>
  <dcterms:modified xsi:type="dcterms:W3CDTF">2022-11-02T07:56:28Z</dcterms:modified>
</cp:coreProperties>
</file>