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1" r:id="rId1"/>
  </p:sldMasterIdLst>
  <p:sldIdLst>
    <p:sldId id="256" r:id="rId2"/>
    <p:sldId id="257" r:id="rId3"/>
    <p:sldId id="269" r:id="rId4"/>
    <p:sldId id="258" r:id="rId5"/>
    <p:sldId id="266" r:id="rId6"/>
    <p:sldId id="259" r:id="rId7"/>
    <p:sldId id="267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8F51-A82C-469E-A9AB-8326C0C88E3E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DCDA591-23C1-4E09-8A7A-C380E7CEA1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8F51-A82C-469E-A9AB-8326C0C88E3E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DA591-23C1-4E09-8A7A-C380E7CEA1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8F51-A82C-469E-A9AB-8326C0C88E3E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DA591-23C1-4E09-8A7A-C380E7CEA1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AC2B2-14A8-4EDE-85E3-C07B6C7B8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8F51-A82C-469E-A9AB-8326C0C88E3E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DCDA591-23C1-4E09-8A7A-C380E7CEA1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8F51-A82C-469E-A9AB-8326C0C88E3E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DA591-23C1-4E09-8A7A-C380E7CEA16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8F51-A82C-469E-A9AB-8326C0C88E3E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DA591-23C1-4E09-8A7A-C380E7CEA1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8F51-A82C-469E-A9AB-8326C0C88E3E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DCDA591-23C1-4E09-8A7A-C380E7CEA16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8F51-A82C-469E-A9AB-8326C0C88E3E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DA591-23C1-4E09-8A7A-C380E7CEA1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8F51-A82C-469E-A9AB-8326C0C88E3E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DA591-23C1-4E09-8A7A-C380E7CEA1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8F51-A82C-469E-A9AB-8326C0C88E3E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DA591-23C1-4E09-8A7A-C380E7CEA1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8F51-A82C-469E-A9AB-8326C0C88E3E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DA591-23C1-4E09-8A7A-C380E7CEA16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5818F51-A82C-469E-A9AB-8326C0C88E3E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CDA591-23C1-4E09-8A7A-C380E7CEA16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  <p:sldLayoutId id="2147484062" r:id="rId11"/>
    <p:sldLayoutId id="2147484063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6" descr="C:\Users\Галина\Documents\Технология\Планы\1Открытые уроки\НЕДЕЛЯ ТЕХНОЛОГИИ\2022\1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9900"/>
                </a:solidFill>
                <a:latin typeface="Monotype Corsiva" pitchFamily="66" charset="0"/>
              </a:rPr>
              <a:t>РАЗМИНКА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705880" cy="507209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9900"/>
                </a:solidFill>
                <a:latin typeface="Times New Roman" pitchFamily="18" charset="0"/>
              </a:rPr>
            </a:b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1.Весь мир одевает, а сама голая гуляет.  </a:t>
            </a:r>
            <a:b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2. Исходное сырье для изготовления    кареты для</a:t>
            </a:r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</a:rPr>
              <a:t>    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Золушки.</a:t>
            </a:r>
            <a:b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3. Он приходит во время еды? </a:t>
            </a:r>
            <a:b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4. Модная старина. </a:t>
            </a:r>
            <a:b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5. Маленький бутерброд.</a:t>
            </a:r>
            <a:b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6. И ткань, и сборник карт. </a:t>
            </a:r>
            <a:b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7. То же, что пища. </a:t>
            </a:r>
            <a:b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8. Сладкий фрукт, формой напоминающий лампочку.</a:t>
            </a:r>
            <a:b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9. Кислый напиток из кобыльего молока.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WordArt 5"/>
          <p:cNvSpPr>
            <a:spLocks noChangeArrowheads="1" noChangeShapeType="1" noTextEdit="1"/>
          </p:cNvSpPr>
          <p:nvPr/>
        </p:nvSpPr>
        <p:spPr bwMode="auto">
          <a:xfrm>
            <a:off x="2843213" y="476250"/>
            <a:ext cx="3384550" cy="1512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3366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2 этап</a:t>
            </a:r>
          </a:p>
        </p:txBody>
      </p:sp>
      <p:sp>
        <p:nvSpPr>
          <p:cNvPr id="19459" name="WordArt 6"/>
          <p:cNvSpPr>
            <a:spLocks noChangeArrowheads="1" noChangeShapeType="1" noTextEdit="1"/>
          </p:cNvSpPr>
          <p:nvPr/>
        </p:nvSpPr>
        <p:spPr bwMode="auto">
          <a:xfrm>
            <a:off x="179388" y="2565400"/>
            <a:ext cx="8785225" cy="1871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Очумелые ручки </a:t>
            </a:r>
          </a:p>
        </p:txBody>
      </p:sp>
      <p:pic>
        <p:nvPicPr>
          <p:cNvPr id="19460" name="Picture 8" descr="baby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4292600"/>
            <a:ext cx="1657350" cy="198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14356"/>
            <a:ext cx="8686800" cy="5365769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Разметить и пришить по схеме пуговицы на ткань.</a:t>
            </a:r>
          </a:p>
          <a:p>
            <a:pPr>
              <a:buNone/>
            </a:pPr>
            <a:r>
              <a:rPr lang="ru-RU" b="1" dirty="0" smtClean="0"/>
              <a:t>(пуговицы с 4- я отверстиями )</a:t>
            </a:r>
          </a:p>
          <a:p>
            <a:endParaRPr lang="ru-RU" dirty="0"/>
          </a:p>
        </p:txBody>
      </p:sp>
      <p:pic>
        <p:nvPicPr>
          <p:cNvPr id="4" name="Рисунок 3" descr="https://avatars.mds.yandex.net/i?id=b2ab95def3888b9f17237680f1954318-6926872-images-thumbs&amp;n=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643182"/>
            <a:ext cx="557216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WordArt 5"/>
          <p:cNvSpPr>
            <a:spLocks noChangeArrowheads="1" noChangeShapeType="1" noTextEdit="1"/>
          </p:cNvSpPr>
          <p:nvPr/>
        </p:nvSpPr>
        <p:spPr bwMode="auto">
          <a:xfrm>
            <a:off x="2411413" y="1916113"/>
            <a:ext cx="3313112" cy="2301875"/>
          </a:xfrm>
          <a:prstGeom prst="rect">
            <a:avLst/>
          </a:prstGeom>
          <a:extLst>
            <a:ext uri="{91240B29-F687-4F45-9708-019B960494DF}"/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kern="10" dirty="0"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3 этап</a:t>
            </a:r>
          </a:p>
          <a:p>
            <a:pPr algn="ctr">
              <a:defRPr/>
            </a:pPr>
            <a:r>
              <a:rPr lang="ru-RU" sz="3600" kern="10" dirty="0"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Ребусы</a:t>
            </a:r>
          </a:p>
        </p:txBody>
      </p:sp>
      <p:pic>
        <p:nvPicPr>
          <p:cNvPr id="21507" name="Picture 6" descr="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508500"/>
            <a:ext cx="47625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7" descr="b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0477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8" descr="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115888"/>
            <a:ext cx="477202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5"/>
          <p:cNvSpPr>
            <a:spLocks noGrp="1" noChangeArrowheads="1" noChangeShapeType="1" noTextEdit="1"/>
          </p:cNvSpPr>
          <p:nvPr>
            <p:ph idx="1"/>
          </p:nvPr>
        </p:nvSpPr>
        <p:spPr bwMode="auto">
          <a:xfrm>
            <a:off x="2071670" y="1600201"/>
            <a:ext cx="6615130" cy="3471874"/>
          </a:xfrm>
          <a:prstGeom prst="rect">
            <a:avLst/>
          </a:prstGeom>
          <a:extLst>
            <a:ext uri="{91240B29-F687-4F45-9708-019B960494DF}"/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endParaRPr lang="ru-RU" sz="3600" kern="10" dirty="0" smtClean="0">
              <a:solidFill>
                <a:srgbClr val="80008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  <a:p>
            <a:pPr algn="ctr">
              <a:defRPr/>
            </a:pPr>
            <a:endParaRPr lang="ru-RU" sz="3600" kern="10" dirty="0">
              <a:solidFill>
                <a:srgbClr val="FF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214313" y="1643063"/>
            <a:ext cx="892968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Искусство</a:t>
            </a:r>
            <a:endParaRPr lang="ru-RU" sz="8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10" descr="https://ru-static.z-dn.net/files/d9e/908919bff647aeb4ded203ed66dfa210.png"/>
          <p:cNvPicPr>
            <a:picLocks noChangeAspect="1" noChangeArrowheads="1"/>
          </p:cNvPicPr>
          <p:nvPr/>
        </p:nvPicPr>
        <p:blipFill>
          <a:blip r:embed="rId2"/>
          <a:srcRect t="67982" r="4369" b="2412"/>
          <a:stretch>
            <a:fillRect/>
          </a:stretch>
        </p:blipFill>
        <p:spPr bwMode="auto">
          <a:xfrm>
            <a:off x="0" y="1785926"/>
            <a:ext cx="914400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"/>
          <p:cNvSpPr>
            <a:spLocks noChangeArrowheads="1"/>
          </p:cNvSpPr>
          <p:nvPr/>
        </p:nvSpPr>
        <p:spPr bwMode="auto">
          <a:xfrm>
            <a:off x="1979613" y="341630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/>
            </a:r>
            <a:br>
              <a:rPr lang="ru-RU">
                <a:solidFill>
                  <a:srgbClr val="000000"/>
                </a:solidFill>
              </a:rPr>
            </a:br>
            <a:endParaRPr lang="ru-RU">
              <a:solidFill>
                <a:srgbClr val="000000"/>
              </a:solidFill>
            </a:endParaRPr>
          </a:p>
        </p:txBody>
      </p:sp>
      <p:sp>
        <p:nvSpPr>
          <p:cNvPr id="23555" name="WordArt 6"/>
          <p:cNvSpPr>
            <a:spLocks noChangeArrowheads="1" noChangeShapeType="1" noTextEdit="1"/>
          </p:cNvSpPr>
          <p:nvPr/>
        </p:nvSpPr>
        <p:spPr bwMode="auto">
          <a:xfrm>
            <a:off x="1476375" y="260350"/>
            <a:ext cx="6276975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99336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4 ЭТАП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99336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Головоломка "Мир профессий"</a:t>
            </a:r>
          </a:p>
        </p:txBody>
      </p:sp>
      <p:sp>
        <p:nvSpPr>
          <p:cNvPr id="23556" name="WordArt 7"/>
          <p:cNvSpPr>
            <a:spLocks noChangeArrowheads="1" noChangeShapeType="1" noTextEdit="1"/>
          </p:cNvSpPr>
          <p:nvPr/>
        </p:nvSpPr>
        <p:spPr bwMode="auto">
          <a:xfrm>
            <a:off x="1476375" y="3644900"/>
            <a:ext cx="6337300" cy="223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ПРОФЕССИЯ</a:t>
            </a:r>
          </a:p>
        </p:txBody>
      </p:sp>
      <p:pic>
        <p:nvPicPr>
          <p:cNvPr id="23557" name="Picture 8" descr="иииииии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4300" y="1700213"/>
            <a:ext cx="17272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209800" y="2819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П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9800" y="3200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О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09800" y="3581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В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90800" y="2819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Р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971800" y="2819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О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352800" y="2819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Ф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209800" y="4343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Р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209800" y="3962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971800" y="3962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И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90800" y="2438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В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971800" y="3581400"/>
            <a:ext cx="381000" cy="3810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Times New Roman" pitchFamily="18" charset="0"/>
              <a:ea typeface="Adobe Myungjo Std M" pitchFamily="18" charset="-128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971800" y="3200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Ж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257800" y="2819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Я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876800" y="2819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И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495800" y="2819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С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114800" y="2819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С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971800" y="4343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К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590800" y="3200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А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590800" y="3581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Ч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733800" y="2438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Т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352800" y="2438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О</a:t>
            </a:r>
          </a:p>
        </p:txBody>
      </p:sp>
      <p:sp>
        <p:nvSpPr>
          <p:cNvPr id="29" name="Скругленный прямоугольник 28"/>
          <p:cNvSpPr>
            <a:spLocks noChangeArrowheads="1"/>
          </p:cNvSpPr>
          <p:nvPr/>
        </p:nvSpPr>
        <p:spPr bwMode="auto">
          <a:xfrm flipV="1">
            <a:off x="2928938" y="1571625"/>
            <a:ext cx="500062" cy="50006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Х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971800" y="2057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У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971800" y="2438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Д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733800" y="3200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Л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352800" y="3200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Е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257800" y="2438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Л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876800" y="2438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О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971800" y="3581400"/>
            <a:ext cx="381000" cy="3810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Times New Roman" pitchFamily="18" charset="0"/>
              <a:ea typeface="Adobe Myungjo Std M" pitchFamily="18" charset="-128"/>
              <a:cs typeface="Times New Roman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4495800" y="2438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Т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114800" y="2438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О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352800" y="3581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Р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257800" y="3200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Р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4876800" y="3200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Т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495800" y="3200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М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114800" y="3200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М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33800" y="2819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Е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4114800" y="3581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О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3733800" y="3581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Ь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4495800" y="3581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Е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4876800" y="3581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Е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4495800" y="4343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Ы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495800" y="3962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Н</a:t>
            </a: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2971800" y="3581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Н</a:t>
            </a: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876800" y="4343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Ь</a:t>
            </a: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4876800" y="3962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Л</a:t>
            </a: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4114800" y="5105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Т</a:t>
            </a: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4114800" y="4724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В</a:t>
            </a: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4114800" y="4343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А</a:t>
            </a: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4114800" y="3962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Н</a:t>
            </a: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4495800" y="2057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Р</a:t>
            </a: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4114800" y="2057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К</a:t>
            </a: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3733800" y="2057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И</a:t>
            </a:r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3352800" y="2057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Ш</a:t>
            </a: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5257800" y="2057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А</a:t>
            </a: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4876800" y="2057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Р</a:t>
            </a: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3733800" y="1295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У</a:t>
            </a: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3733800" y="1676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Ч</a:t>
            </a:r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4495800" y="1676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О</a:t>
            </a:r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4876800" y="1676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Т</a:t>
            </a: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5257800" y="1676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М</a:t>
            </a: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4876800" y="1295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С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785918" y="2667000"/>
            <a:ext cx="5338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1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362200" y="2209800"/>
            <a:ext cx="33855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2</a:t>
            </a:r>
            <a:endParaRPr lang="ru-RU" sz="2400" dirty="0">
              <a:latin typeface="Times New Roman" pitchFamily="18" charset="0"/>
              <a:ea typeface="Adobe Myungjo Std M" pitchFamily="18" charset="-128"/>
              <a:cs typeface="Times New Roman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276600" y="1905000"/>
            <a:ext cx="33855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4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581400" y="1143000"/>
            <a:ext cx="33855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5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114800" y="1828800"/>
            <a:ext cx="33855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6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800600" y="1066800"/>
            <a:ext cx="33855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8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181600" y="1447800"/>
            <a:ext cx="33855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9</a:t>
            </a:r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4495800" y="1295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П</a:t>
            </a:r>
          </a:p>
        </p:txBody>
      </p:sp>
      <p:sp>
        <p:nvSpPr>
          <p:cNvPr id="91" name="Скругленный прямоугольник 90"/>
          <p:cNvSpPr/>
          <p:nvPr/>
        </p:nvSpPr>
        <p:spPr>
          <a:xfrm>
            <a:off x="4495800" y="914400"/>
            <a:ext cx="3810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С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267200" y="762000"/>
            <a:ext cx="33855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7</a:t>
            </a:r>
          </a:p>
        </p:txBody>
      </p:sp>
      <p:sp>
        <p:nvSpPr>
          <p:cNvPr id="7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66800" y="152400"/>
            <a:ext cx="8077200" cy="685800"/>
          </a:xfrm>
          <a:solidFill>
            <a:schemeClr val="tx1">
              <a:lumMod val="95000"/>
            </a:schemeClr>
          </a:solidFill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1240B29-F687-4F45-9708-019B960494DF}"/>
          </a:extLst>
        </p:spPr>
        <p:txBody>
          <a:bodyPr lIns="0" rIns="0" bIns="0" anchor="b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kern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Разгадай кроссворд!</a:t>
            </a:r>
            <a:endParaRPr lang="ru-RU" sz="4000" kern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7" name="Рисунок 76" descr="iCA7Z72A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086600" y="1066800"/>
            <a:ext cx="1257808" cy="1414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8" name="Рисунок 77" descr="c27c5437272f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86600" y="4495800"/>
            <a:ext cx="1284824" cy="14540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9" name="Рисунок 88" descr="i 6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81000" y="3810000"/>
            <a:ext cx="1097280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4" name="Рисунок 93" descr="врач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81000" y="1905000"/>
            <a:ext cx="1066800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0" fill="hold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0" fill="hold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 nodeType="clickPar">
                      <p:stCondLst>
                        <p:cond delay="indefinite"/>
                      </p:stCondLst>
                      <p:childTnLst>
                        <p:par>
                          <p:cTn id="1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 nodeType="clickPar">
                      <p:stCondLst>
                        <p:cond delay="indefinite"/>
                      </p:stCondLst>
                      <p:childTnLst>
                        <p:par>
                          <p:cTn id="2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792163"/>
          </a:xfrm>
        </p:spPr>
        <p:txBody>
          <a:bodyPr>
            <a:normAutofit/>
          </a:bodyPr>
          <a:lstStyle/>
          <a:p>
            <a:pPr eaLnBrk="1" hangingPunct="1"/>
            <a:r>
              <a:rPr lang="ru-RU" b="1" i="1" smtClean="0">
                <a:solidFill>
                  <a:srgbClr val="FF3300"/>
                </a:solidFill>
              </a:rPr>
              <a:t>« Пословицы о труде»</a:t>
            </a:r>
          </a:p>
        </p:txBody>
      </p:sp>
      <p:graphicFrame>
        <p:nvGraphicFramePr>
          <p:cNvPr id="6236" name="Group 92"/>
          <p:cNvGraphicFramePr>
            <a:graphicFrameLocks noGrp="1"/>
          </p:cNvGraphicFramePr>
          <p:nvPr>
            <p:ph sz="half" idx="2"/>
          </p:nvPr>
        </p:nvGraphicFramePr>
        <p:xfrm>
          <a:off x="684213" y="1196975"/>
          <a:ext cx="7570787" cy="5296653"/>
        </p:xfrm>
        <a:graphic>
          <a:graphicData uri="http://schemas.openxmlformats.org/drawingml/2006/table">
            <a:tbl>
              <a:tblPr/>
              <a:tblGrid>
                <a:gridCol w="3819525"/>
                <a:gridCol w="3751262"/>
              </a:tblGrid>
              <a:tr h="573095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</a:pPr>
                      <a:r>
                        <a:rPr lang="ru-RU" sz="2400" b="1" i="1" kern="1200" dirty="0" smtClean="0"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Мир не без 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А)</a:t>
                      </a: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без добра. 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7274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lang="ru-RU" sz="2400" b="1" i="1" kern="1200" dirty="0" smtClean="0"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2.</a:t>
                      </a:r>
                      <a:r>
                        <a:rPr lang="ru-RU" sz="2400" b="1" i="1" kern="1200" baseline="0" dirty="0" smtClean="0"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i="1" kern="1200" dirty="0" smtClean="0"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Нет худа 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Б) </a:t>
                      </a: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и лед тает.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070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lang="ru-RU" sz="2400" b="1" i="1" kern="1200" dirty="0" smtClean="0"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3. От теплого слова 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В) и все за одного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0748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lang="ru-RU" sz="2400" b="1" i="1" kern="1200" dirty="0" smtClean="0"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4. Один за всех, 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Г) </a:t>
                      </a: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не воин. 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31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lang="ru-RU" sz="2400" b="1" i="1" kern="1200" dirty="0" smtClean="0"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5. Друг познается 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Д)</a:t>
                      </a: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добрых людей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9933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lang="ru-RU" sz="2400" b="1" i="1" kern="1200" dirty="0" smtClean="0"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6. Один в поле 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Е) </a:t>
                      </a: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не купишь. 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0236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lang="ru-RU" sz="2400" b="1" i="1" kern="1200" dirty="0" smtClean="0"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7. Дружбу за деньги 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Ж) </a:t>
                      </a: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в беде. 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</TotalTime>
  <Words>181</Words>
  <Application>Microsoft Office PowerPoint</Application>
  <PresentationFormat>Экран (4:3)</PresentationFormat>
  <Paragraphs>99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РАЗМИНКА</vt:lpstr>
      <vt:lpstr>Слайд 3</vt:lpstr>
      <vt:lpstr>Слайд 4</vt:lpstr>
      <vt:lpstr>Слайд 5</vt:lpstr>
      <vt:lpstr>Слайд 6</vt:lpstr>
      <vt:lpstr>Слайд 7</vt:lpstr>
      <vt:lpstr>Разгадай кроссворд!</vt:lpstr>
      <vt:lpstr>« Пословицы о труде»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2</cp:revision>
  <dcterms:created xsi:type="dcterms:W3CDTF">2022-09-28T05:20:00Z</dcterms:created>
  <dcterms:modified xsi:type="dcterms:W3CDTF">2022-09-28T05:38:50Z</dcterms:modified>
</cp:coreProperties>
</file>