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74" autoAdjust="0"/>
  </p:normalViewPr>
  <p:slideViewPr>
    <p:cSldViewPr snapToGrid="0">
      <p:cViewPr varScale="1">
        <p:scale>
          <a:sx n="82" d="100"/>
          <a:sy n="82" d="100"/>
        </p:scale>
        <p:origin x="69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9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61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913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308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717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71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98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328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56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9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6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3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84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8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4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57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0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454E-E02F-4A70-811A-711F9AE6298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908D0-ACB0-4FF3-A7B4-6B95A9F92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0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  <p:sldLayoutId id="214748399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861" y="1978089"/>
            <a:ext cx="5803641" cy="15675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Профессия воспитатель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806" y="3545632"/>
            <a:ext cx="4544010" cy="6053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Самая лучшая профессия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87" y="1096347"/>
            <a:ext cx="4832964" cy="356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9616" y="811762"/>
            <a:ext cx="8610600" cy="96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Каким должен быть воспитатель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455158" y="1988099"/>
            <a:ext cx="3638939" cy="452466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Внимательным</a:t>
            </a:r>
          </a:p>
          <a:p>
            <a:r>
              <a:rPr lang="ru-RU" sz="2400" dirty="0" smtClean="0"/>
              <a:t>Чутким</a:t>
            </a:r>
          </a:p>
          <a:p>
            <a:r>
              <a:rPr lang="ru-RU" sz="2400" dirty="0" smtClean="0"/>
              <a:t>Активным</a:t>
            </a:r>
          </a:p>
          <a:p>
            <a:r>
              <a:rPr lang="ru-RU" sz="2400" dirty="0" smtClean="0"/>
              <a:t>Любящим детей</a:t>
            </a:r>
          </a:p>
          <a:p>
            <a:r>
              <a:rPr lang="ru-RU" sz="2400" dirty="0" smtClean="0"/>
              <a:t>Ответственным</a:t>
            </a:r>
          </a:p>
          <a:p>
            <a:r>
              <a:rPr lang="ru-RU" sz="2400" dirty="0" smtClean="0"/>
              <a:t>Общительным</a:t>
            </a:r>
          </a:p>
          <a:p>
            <a:r>
              <a:rPr lang="ru-RU" sz="2400" dirty="0" smtClean="0"/>
              <a:t>Доброжелательным</a:t>
            </a:r>
          </a:p>
          <a:p>
            <a:r>
              <a:rPr lang="ru-RU" sz="2400" dirty="0" smtClean="0"/>
              <a:t>Творческим</a:t>
            </a:r>
          </a:p>
          <a:p>
            <a:r>
              <a:rPr lang="ru-RU" sz="2400" dirty="0" smtClean="0"/>
              <a:t>Культурным</a:t>
            </a:r>
          </a:p>
          <a:p>
            <a:r>
              <a:rPr lang="ru-RU" sz="2400" dirty="0" smtClean="0"/>
              <a:t>Жизнерадостным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29" y="1777481"/>
            <a:ext cx="6587413" cy="438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6872" y="587829"/>
            <a:ext cx="9423919" cy="1315616"/>
          </a:xfrm>
        </p:spPr>
        <p:txBody>
          <a:bodyPr/>
          <a:lstStyle/>
          <a:p>
            <a:r>
              <a:rPr lang="ru-RU" b="1" dirty="0"/>
              <a:t>Особенности </a:t>
            </a:r>
            <a:r>
              <a:rPr lang="ru-RU" b="1" dirty="0" smtClean="0"/>
              <a:t>профессии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43" y="1903445"/>
            <a:ext cx="5197150" cy="451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250"/>
              </a:spcBef>
              <a:spcAft>
                <a:spcPts val="1125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занимается воспитательной работой: проводит занятия, игры и в целом организует пребывание детей в детском саду.</a:t>
            </a:r>
            <a:br>
              <a:rPr lang="ru-RU" sz="20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Дошкольных воспитателей чаще всего называют </a:t>
            </a:r>
            <a:r>
              <a:rPr lang="ru-RU" sz="2000" dirty="0" smtClean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воспитательницами.</a:t>
            </a:r>
            <a:endParaRPr lang="ru-RU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Мужчины </a:t>
            </a:r>
            <a:r>
              <a:rPr lang="ru-RU" sz="20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дошкольными воспитателями </a:t>
            </a:r>
            <a:r>
              <a:rPr lang="ru-RU" sz="2000" dirty="0">
                <a:solidFill>
                  <a:srgbClr val="212529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обычно не работают, а если такое и случается, то это непременно становится сенсацией, о чем обязательно пишут местные газеты и даже снимают сюжеты для теленовостей.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078" y="2323323"/>
            <a:ext cx="6684922" cy="453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6146" y="363157"/>
            <a:ext cx="8610600" cy="1293028"/>
          </a:xfrm>
        </p:spPr>
        <p:txBody>
          <a:bodyPr>
            <a:normAutofit/>
          </a:bodyPr>
          <a:lstStyle/>
          <a:p>
            <a:r>
              <a:rPr lang="ru-RU" dirty="0"/>
              <a:t>Обязанности и работа воспитателя в детском </a:t>
            </a:r>
            <a:r>
              <a:rPr lang="ru-RU" dirty="0" smtClean="0"/>
              <a:t>саду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4311" y="1656184"/>
            <a:ext cx="6122436" cy="520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Основная обязанность воспитателя детского сада – это обеспечение ухода и безопасности доверенных ему детей. Помимо этого, воспитатель: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проводит занятия по развитию речи, логики и мышления;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выполняет с ребятами задания на развитие моторики (рисование, лепка, аппликация и т.д.);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знакомит дошкольников с окружающим миром;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занимается нравственным воспитанием детей.</a:t>
            </a:r>
          </a:p>
          <a:p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Чтобы вести педагогическую деятельность, воспитатель: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готовит расписание занятий;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подбирает материал и проводит уроки;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сдает отчеты о проведенной работе и пр.</a:t>
            </a:r>
          </a:p>
          <a:p>
            <a:r>
              <a:rPr lang="ru-RU" b="0" i="0" dirty="0" smtClean="0">
                <a:solidFill>
                  <a:srgbClr val="353535"/>
                </a:solidFill>
                <a:effectLst/>
                <a:latin typeface="Roboto"/>
              </a:rPr>
              <a:t>Дополнительно в детском саду проводятся занятия по физкультуре, музыке и пр. Уроки может проводить как сам воспитатель, так и специально нанятый для этого педагог.</a:t>
            </a:r>
            <a:endParaRPr lang="ru-RU" b="0" i="0" dirty="0">
              <a:solidFill>
                <a:srgbClr val="353535"/>
              </a:solidFill>
              <a:effectLst/>
              <a:latin typeface="Robot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1983"/>
            <a:ext cx="5859625" cy="416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4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3994" y="970385"/>
            <a:ext cx="7809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j-lt"/>
                <a:cs typeface="Times New Roman" panose="02020603050405020304" pitchFamily="18" charset="0"/>
              </a:rPr>
              <a:t>Детский </a:t>
            </a:r>
            <a:r>
              <a:rPr lang="ru-RU" sz="3600" dirty="0">
                <a:latin typeface="+mj-lt"/>
                <a:cs typeface="Times New Roman" panose="02020603050405020304" pitchFamily="18" charset="0"/>
              </a:rPr>
              <a:t>сад – это второй дом, а воспитатель – </a:t>
            </a:r>
            <a:r>
              <a:rPr lang="ru-RU" sz="3600" dirty="0" smtClean="0">
                <a:latin typeface="+mj-lt"/>
                <a:cs typeface="Times New Roman" panose="02020603050405020304" pitchFamily="18" charset="0"/>
              </a:rPr>
              <a:t>это вторая мама</a:t>
            </a:r>
            <a:endParaRPr lang="ru-RU" sz="2000" i="0" dirty="0">
              <a:solidFill>
                <a:srgbClr val="FFFFFF"/>
              </a:solidFill>
              <a:effectLst/>
              <a:latin typeface="PT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132" y="2512011"/>
            <a:ext cx="5952931" cy="396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142" y="1852653"/>
            <a:ext cx="464742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Работая воспитателем человек погружается в сказочный мир детства</a:t>
            </a:r>
            <a:r>
              <a:rPr lang="en-US" sz="3200" dirty="0" smtClean="0">
                <a:latin typeface="+mj-lt"/>
              </a:rPr>
              <a:t>,</a:t>
            </a:r>
            <a:r>
              <a:rPr lang="ru-RU" sz="3200" dirty="0" smtClean="0">
                <a:latin typeface="+mj-lt"/>
              </a:rPr>
              <a:t>где так тепло и уютно что снова хочется верить в чудеса.</a:t>
            </a:r>
          </a:p>
          <a:p>
            <a:endParaRPr lang="ru-RU" sz="2800" dirty="0" smtClean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737" y="1087848"/>
            <a:ext cx="6626648" cy="47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3502" y="503855"/>
            <a:ext cx="80056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0" dirty="0" smtClean="0">
                <a:effectLst/>
              </a:rPr>
              <a:t>У воспитателя есть помощник</a:t>
            </a:r>
          </a:p>
          <a:p>
            <a:r>
              <a:rPr lang="ru-RU" sz="4000" dirty="0" smtClean="0"/>
              <a:t>(няня</a:t>
            </a:r>
            <a:r>
              <a:rPr lang="en-US" sz="4000" dirty="0" smtClean="0"/>
              <a:t>,</a:t>
            </a:r>
            <a:r>
              <a:rPr lang="ru-RU" sz="4000" dirty="0" smtClean="0"/>
              <a:t>младший воспитатель)</a:t>
            </a:r>
            <a:endParaRPr lang="ru-RU" sz="4000" i="0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62465" y="1950098"/>
            <a:ext cx="67367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Помощник :</a:t>
            </a:r>
          </a:p>
          <a:p>
            <a:r>
              <a:rPr lang="ru-RU" sz="2800" dirty="0" smtClean="0"/>
              <a:t>-Помогает одевать детей</a:t>
            </a:r>
          </a:p>
          <a:p>
            <a:r>
              <a:rPr lang="ru-RU" sz="2800" dirty="0" smtClean="0"/>
              <a:t>-Кормит их вкусной едой</a:t>
            </a:r>
          </a:p>
          <a:p>
            <a:r>
              <a:rPr lang="ru-RU" sz="2800" dirty="0" smtClean="0"/>
              <a:t>-Моет посуду</a:t>
            </a:r>
          </a:p>
          <a:p>
            <a:r>
              <a:rPr lang="ru-RU" sz="2800" dirty="0" smtClean="0"/>
              <a:t>-Перестилает кроватки</a:t>
            </a:r>
          </a:p>
          <a:p>
            <a:r>
              <a:rPr lang="ru-RU" sz="2800" dirty="0" smtClean="0"/>
              <a:t>-Поддерживает чистоту в группе</a:t>
            </a:r>
          </a:p>
          <a:p>
            <a:r>
              <a:rPr lang="ru-RU" sz="2800" dirty="0" smtClean="0"/>
              <a:t>-Помогает воспитателю соблюдать должный присмотр и уход за детьми.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8" y="2062065"/>
            <a:ext cx="4879910" cy="365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0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76261" y="1073021"/>
            <a:ext cx="4823928" cy="4385387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/>
              <a:t>Нас в Саду всегда встречает, </a:t>
            </a:r>
            <a:endParaRPr lang="ru-RU" sz="3200" dirty="0" smtClean="0"/>
          </a:p>
          <a:p>
            <a:r>
              <a:rPr lang="ru-RU" sz="3200" dirty="0" smtClean="0"/>
              <a:t>Учит нас и развлекает.</a:t>
            </a:r>
          </a:p>
          <a:p>
            <a:r>
              <a:rPr lang="ru-RU" sz="3200" dirty="0" smtClean="0"/>
              <a:t>Если надо – пожурит </a:t>
            </a:r>
          </a:p>
          <a:p>
            <a:r>
              <a:rPr lang="ru-RU" sz="3200" dirty="0" smtClean="0"/>
              <a:t>И заботой окружит. </a:t>
            </a:r>
          </a:p>
          <a:p>
            <a:r>
              <a:rPr lang="ru-RU" sz="3200" dirty="0" smtClean="0"/>
              <a:t>В тихий час уложит спать, </a:t>
            </a:r>
          </a:p>
          <a:p>
            <a:r>
              <a:rPr lang="ru-RU" sz="3200" dirty="0" smtClean="0"/>
              <a:t>Как заботливая мать.</a:t>
            </a:r>
          </a:p>
          <a:p>
            <a:r>
              <a:rPr lang="ru-RU" sz="3200" dirty="0" smtClean="0"/>
              <a:t>Очень мил и деликатен </a:t>
            </a:r>
          </a:p>
          <a:p>
            <a:r>
              <a:rPr lang="ru-RU" sz="3200" dirty="0" smtClean="0"/>
              <a:t>Наш любимый воспитатель!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87" y="1350449"/>
            <a:ext cx="2504708" cy="3527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577" y="909208"/>
            <a:ext cx="2321334" cy="378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03377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84</TotalTime>
  <Words>272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Century Gothic</vt:lpstr>
      <vt:lpstr>PT Sans</vt:lpstr>
      <vt:lpstr>Roboto</vt:lpstr>
      <vt:lpstr>Segoe UI</vt:lpstr>
      <vt:lpstr>Times New Roman</vt:lpstr>
      <vt:lpstr>След самолета</vt:lpstr>
      <vt:lpstr>Профессия воспитатель</vt:lpstr>
      <vt:lpstr>Каким должен быть воспитатель</vt:lpstr>
      <vt:lpstr>Особенности профессии</vt:lpstr>
      <vt:lpstr>Обязанности и работа воспитателя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воспитатель</dc:title>
  <dc:creator>HP</dc:creator>
  <cp:lastModifiedBy>HP</cp:lastModifiedBy>
  <cp:revision>10</cp:revision>
  <dcterms:created xsi:type="dcterms:W3CDTF">2022-10-19T06:41:27Z</dcterms:created>
  <dcterms:modified xsi:type="dcterms:W3CDTF">2022-10-19T08:08:29Z</dcterms:modified>
</cp:coreProperties>
</file>