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  <p:sldMasterId id="2147483840" r:id="rId2"/>
  </p:sldMasterIdLst>
  <p:sldIdLst>
    <p:sldId id="267" r:id="rId3"/>
    <p:sldId id="274" r:id="rId4"/>
    <p:sldId id="275" r:id="rId5"/>
    <p:sldId id="277" r:id="rId6"/>
    <p:sldId id="278" r:id="rId7"/>
    <p:sldId id="289" r:id="rId8"/>
    <p:sldId id="281" r:id="rId9"/>
    <p:sldId id="29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6" autoAdjust="0"/>
    <p:restoredTop sz="94660"/>
  </p:normalViewPr>
  <p:slideViewPr>
    <p:cSldViewPr>
      <p:cViewPr varScale="1">
        <p:scale>
          <a:sx n="83" d="100"/>
          <a:sy n="83" d="100"/>
        </p:scale>
        <p:origin x="-1421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E675-D12A-455A-86EE-D30B1F1E8CE6}" type="datetimeFigureOut">
              <a:rPr lang="ru-RU" smtClean="0"/>
              <a:pPr/>
              <a:t>01.11.2022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D37F-66DB-4D19-B19C-4DBD691873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E675-D12A-455A-86EE-D30B1F1E8CE6}" type="datetimeFigureOut">
              <a:rPr lang="ru-RU" smtClean="0"/>
              <a:pPr/>
              <a:t>01.11.2022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D37F-66DB-4D19-B19C-4DBD691873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E675-D12A-455A-86EE-D30B1F1E8CE6}" type="datetimeFigureOut">
              <a:rPr lang="ru-RU" smtClean="0"/>
              <a:pPr/>
              <a:t>01.11.2022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D37F-66DB-4D19-B19C-4DBD691873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A112-614C-4766-9464-002D478CEF14}" type="datetimeFigureOut">
              <a:rPr lang="ru-RU" smtClean="0">
                <a:solidFill>
                  <a:srgbClr val="ECE9C6"/>
                </a:solidFill>
              </a:rPr>
              <a:pPr/>
              <a:t>01.11.2022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9C4934-506B-4551-8A6C-85DE5E9B1AD0}" type="slidenum">
              <a:rPr lang="ru-RU" smtClean="0">
                <a:solidFill>
                  <a:srgbClr val="ECE9C6"/>
                </a:solidFill>
              </a:rPr>
              <a:pPr/>
              <a:t>‹#›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ECE9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893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B2A112-614C-4766-9464-002D478CEF14}" type="datetimeFigureOut">
              <a:rPr lang="ru-RU" smtClean="0">
                <a:solidFill>
                  <a:srgbClr val="ECE9C6"/>
                </a:solidFill>
              </a:rPr>
              <a:pPr/>
              <a:t>01.11.2022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29C4934-506B-4551-8A6C-85DE5E9B1AD0}" type="slidenum">
              <a:rPr lang="ru-RU" smtClean="0">
                <a:solidFill>
                  <a:srgbClr val="ECE9C6"/>
                </a:solidFill>
              </a:rPr>
              <a:pPr/>
              <a:t>‹#›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ECE9C6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836747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A112-614C-4766-9464-002D478CEF14}" type="datetimeFigureOut">
              <a:rPr lang="ru-RU" smtClean="0">
                <a:solidFill>
                  <a:srgbClr val="ECE9C6"/>
                </a:solidFill>
              </a:rPr>
              <a:pPr/>
              <a:t>01.11.2022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CE9C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C4934-506B-4551-8A6C-85DE5E9B1AD0}" type="slidenum">
              <a:rPr lang="ru-RU" smtClean="0">
                <a:solidFill>
                  <a:srgbClr val="ECE9C6"/>
                </a:solidFill>
              </a:rPr>
              <a:pPr/>
              <a:t>‹#›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1824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A112-614C-4766-9464-002D478CEF14}" type="datetimeFigureOut">
              <a:rPr lang="ru-RU" smtClean="0">
                <a:solidFill>
                  <a:srgbClr val="ECE9C6"/>
                </a:solidFill>
              </a:rPr>
              <a:pPr/>
              <a:t>01.11.2022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CE9C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C4934-506B-4551-8A6C-85DE5E9B1AD0}" type="slidenum">
              <a:rPr lang="ru-RU" smtClean="0">
                <a:solidFill>
                  <a:srgbClr val="ECE9C6"/>
                </a:solidFill>
              </a:rPr>
              <a:pPr/>
              <a:t>‹#›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50547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C4934-506B-4551-8A6C-85DE5E9B1AD0}" type="slidenum">
              <a:rPr lang="ru-RU" smtClean="0">
                <a:solidFill>
                  <a:srgbClr val="ECE9C6"/>
                </a:solidFill>
              </a:rPr>
              <a:pPr/>
              <a:t>‹#›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CE9C6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A112-614C-4766-9464-002D478CEF14}" type="datetimeFigureOut">
              <a:rPr lang="ru-RU" smtClean="0">
                <a:solidFill>
                  <a:srgbClr val="ECE9C6"/>
                </a:solidFill>
              </a:rPr>
              <a:pPr/>
              <a:t>01.11.2022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6611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A112-614C-4766-9464-002D478CEF14}" type="datetimeFigureOut">
              <a:rPr lang="ru-RU" smtClean="0">
                <a:solidFill>
                  <a:srgbClr val="ECE9C6"/>
                </a:solidFill>
              </a:rPr>
              <a:pPr/>
              <a:t>01.11.2022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CE9C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C4934-506B-4551-8A6C-85DE5E9B1AD0}" type="slidenum">
              <a:rPr lang="ru-RU" smtClean="0">
                <a:solidFill>
                  <a:srgbClr val="ECE9C6"/>
                </a:solidFill>
              </a:rPr>
              <a:pPr/>
              <a:t>‹#›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704588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A112-614C-4766-9464-002D478CEF14}" type="datetimeFigureOut">
              <a:rPr lang="ru-RU" smtClean="0">
                <a:solidFill>
                  <a:srgbClr val="ECE9C6"/>
                </a:solidFill>
              </a:rPr>
              <a:pPr/>
              <a:t>01.11.2022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CE9C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C4934-506B-4551-8A6C-85DE5E9B1AD0}" type="slidenum">
              <a:rPr lang="ru-RU" smtClean="0">
                <a:solidFill>
                  <a:srgbClr val="ECE9C6"/>
                </a:solidFill>
              </a:rPr>
              <a:pPr/>
              <a:t>‹#›</a:t>
            </a:fld>
            <a:endParaRPr lang="ru-RU">
              <a:solidFill>
                <a:srgbClr val="ECE9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75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B2A112-614C-4766-9464-002D478CEF14}" type="datetimeFigureOut">
              <a:rPr lang="ru-RU" smtClean="0">
                <a:solidFill>
                  <a:srgbClr val="ECE9C6"/>
                </a:solidFill>
              </a:rPr>
              <a:pPr/>
              <a:t>01.11.2022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9C4934-506B-4551-8A6C-85DE5E9B1AD0}" type="slidenum">
              <a:rPr lang="ru-RU" smtClean="0">
                <a:solidFill>
                  <a:srgbClr val="ECE9C6"/>
                </a:solidFill>
              </a:rPr>
              <a:pPr/>
              <a:t>‹#›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ECE9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310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E675-D12A-455A-86EE-D30B1F1E8CE6}" type="datetimeFigureOut">
              <a:rPr lang="ru-RU" smtClean="0"/>
              <a:pPr/>
              <a:t>01.11.2022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D37F-66DB-4D19-B19C-4DBD691873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A112-614C-4766-9464-002D478CEF14}" type="datetimeFigureOut">
              <a:rPr lang="ru-RU" smtClean="0">
                <a:solidFill>
                  <a:srgbClr val="ECE9C6"/>
                </a:solidFill>
              </a:rPr>
              <a:pPr/>
              <a:t>01.11.2022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9C4934-506B-4551-8A6C-85DE5E9B1AD0}" type="slidenum">
              <a:rPr lang="ru-RU" smtClean="0">
                <a:solidFill>
                  <a:srgbClr val="ECE9C6"/>
                </a:solidFill>
              </a:rPr>
              <a:pPr/>
              <a:t>‹#›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ECE9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402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A112-614C-4766-9464-002D478CEF14}" type="datetimeFigureOut">
              <a:rPr lang="ru-RU" smtClean="0">
                <a:solidFill>
                  <a:srgbClr val="ECE9C6"/>
                </a:solidFill>
              </a:rPr>
              <a:pPr/>
              <a:t>01.11.2022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CE9C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C4934-506B-4551-8A6C-85DE5E9B1AD0}" type="slidenum">
              <a:rPr lang="ru-RU" smtClean="0">
                <a:solidFill>
                  <a:srgbClr val="ECE9C6"/>
                </a:solidFill>
              </a:rPr>
              <a:pPr/>
              <a:t>‹#›</a:t>
            </a:fld>
            <a:endParaRPr lang="ru-RU">
              <a:solidFill>
                <a:srgbClr val="ECE9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063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A112-614C-4766-9464-002D478CEF14}" type="datetimeFigureOut">
              <a:rPr lang="ru-RU" smtClean="0">
                <a:solidFill>
                  <a:srgbClr val="ECE9C6"/>
                </a:solidFill>
              </a:rPr>
              <a:pPr/>
              <a:t>01.11.2022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CE9C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C4934-506B-4551-8A6C-85DE5E9B1AD0}" type="slidenum">
              <a:rPr lang="ru-RU" smtClean="0">
                <a:solidFill>
                  <a:srgbClr val="ECE9C6"/>
                </a:solidFill>
              </a:rPr>
              <a:pPr/>
              <a:t>‹#›</a:t>
            </a:fld>
            <a:endParaRPr lang="ru-RU">
              <a:solidFill>
                <a:srgbClr val="ECE9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137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E675-D12A-455A-86EE-D30B1F1E8CE6}" type="datetimeFigureOut">
              <a:rPr lang="ru-RU" smtClean="0"/>
              <a:pPr/>
              <a:t>01.11.2022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D37F-66DB-4D19-B19C-4DBD691873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E675-D12A-455A-86EE-D30B1F1E8CE6}" type="datetimeFigureOut">
              <a:rPr lang="ru-RU" smtClean="0"/>
              <a:pPr/>
              <a:t>01.11.2022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D37F-66DB-4D19-B19C-4DBD691873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E675-D12A-455A-86EE-D30B1F1E8CE6}" type="datetimeFigureOut">
              <a:rPr lang="ru-RU" smtClean="0"/>
              <a:pPr/>
              <a:t>01.11.2022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D37F-66DB-4D19-B19C-4DBD691873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E675-D12A-455A-86EE-D30B1F1E8CE6}" type="datetimeFigureOut">
              <a:rPr lang="ru-RU" smtClean="0"/>
              <a:pPr/>
              <a:t>01.11.2022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D37F-66DB-4D19-B19C-4DBD691873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E675-D12A-455A-86EE-D30B1F1E8CE6}" type="datetimeFigureOut">
              <a:rPr lang="ru-RU" smtClean="0"/>
              <a:pPr/>
              <a:t>01.11.2022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D37F-66DB-4D19-B19C-4DBD691873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E675-D12A-455A-86EE-D30B1F1E8CE6}" type="datetimeFigureOut">
              <a:rPr lang="ru-RU" smtClean="0"/>
              <a:pPr/>
              <a:t>01.11.2022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D37F-66DB-4D19-B19C-4DBD691873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E675-D12A-455A-86EE-D30B1F1E8CE6}" type="datetimeFigureOut">
              <a:rPr lang="ru-RU" smtClean="0"/>
              <a:pPr/>
              <a:t>01.11.2022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D37F-66DB-4D19-B19C-4DBD691873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37EE675-D12A-455A-86EE-D30B1F1E8CE6}" type="datetimeFigureOut">
              <a:rPr lang="ru-RU" smtClean="0"/>
              <a:pPr/>
              <a:t>01.11.2022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1ACD37F-66DB-4D19-B19C-4DBD691873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2B2A112-614C-4766-9464-002D478CEF14}" type="datetimeFigureOut">
              <a:rPr lang="ru-RU" smtClean="0">
                <a:solidFill>
                  <a:srgbClr val="ECE9C6"/>
                </a:solidFill>
              </a:rPr>
              <a:pPr/>
              <a:t>01.11.2022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ECE9C6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29C4934-506B-4551-8A6C-85DE5E9B1AD0}" type="slidenum">
              <a:rPr lang="ru-RU" smtClean="0">
                <a:solidFill>
                  <a:srgbClr val="ECE9C6"/>
                </a:solidFill>
              </a:rPr>
              <a:pPr/>
              <a:t>‹#›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927920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12" Type="http://schemas.openxmlformats.org/officeDocument/2006/relationships/image" Target="../media/image43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image" Target="../media/image42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png"/><Relationship Id="rId9" Type="http://schemas.openxmlformats.org/officeDocument/2006/relationships/image" Target="../media/image4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9000">
              <a:srgbClr val="00B050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3"/>
          <p:cNvSpPr>
            <a:spLocks noChangeArrowheads="1" noChangeShapeType="1" noTextEdit="1"/>
          </p:cNvSpPr>
          <p:nvPr/>
        </p:nvSpPr>
        <p:spPr bwMode="auto">
          <a:xfrm>
            <a:off x="1763688" y="332656"/>
            <a:ext cx="6696744" cy="72008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49475"/>
              </a:avLst>
            </a:prstTxWarp>
          </a:bodyPr>
          <a:lstStyle/>
          <a:p>
            <a:pPr algn="r" rtl="0">
              <a:buNone/>
            </a:pP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/>
                <a:latin typeface="Arial Black"/>
              </a:rPr>
              <a:t>Развивающая игра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7030A0"/>
              </a:solidFill>
              <a:effectLst/>
              <a:latin typeface="Arial Black"/>
            </a:endParaRPr>
          </a:p>
        </p:txBody>
      </p:sp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1763688" y="1628800"/>
            <a:ext cx="5976664" cy="108012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Wave4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A2686"/>
                </a:solidFill>
                <a:effectLst/>
                <a:latin typeface="Arial Black"/>
              </a:rPr>
              <a:t>"</a:t>
            </a:r>
            <a:r>
              <a:rPr lang="ru-RU" sz="3600" kern="10" spc="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A2686"/>
                </a:solidFill>
                <a:effectLst/>
                <a:latin typeface="Arial Black"/>
              </a:rPr>
              <a:t>Узелки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A2686"/>
                </a:solidFill>
                <a:effectLst/>
                <a:latin typeface="Arial Black"/>
              </a:rPr>
              <a:t>"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A2686"/>
              </a:solidFill>
              <a:effectLst/>
              <a:latin typeface="Arial Black"/>
            </a:endParaRPr>
          </a:p>
        </p:txBody>
      </p:sp>
      <p:pic>
        <p:nvPicPr>
          <p:cNvPr id="11" name="Рисунок 10" descr="http://img0.liveinternet.ru/images/attach/c/2/71/991/71991904_91f9d4dfe7bb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645024"/>
            <a:ext cx="2595122" cy="23042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2473461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hairlife.ru/forum/extensions/hcs_image_uploader/uploads/80000/8000/88398/thumb/p18ovf9onr1b3ogmd17eq1hj2ve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9592" y="404664"/>
            <a:ext cx="4032448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qna.center/storage/photos/dtnthgthtvty/6526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996952"/>
            <a:ext cx="2160240" cy="32984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www.mummysonline.com/wp-content/uploads/2016/08/RB20stoc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757211"/>
            <a:ext cx="2664296" cy="26642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nataliapodkosina.volsk15lugok.caduk.ru/images/shnurki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365" y="548680"/>
            <a:ext cx="213179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60773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krutiki.ru/files/images/lepk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85935">
            <a:off x="4952865" y="1555818"/>
            <a:ext cx="2825966" cy="15734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82" name="Picture 10" descr="http://www.mytml.com/uploads/posts/2014-04/thumbs/1398418464_543786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424" y="404664"/>
            <a:ext cx="3666203" cy="28083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www.vseodetyah.com/editorfiles/nauchit-rebenka-polzovatsya-nozhnitsami-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365104"/>
            <a:ext cx="2442013" cy="1851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s://voronova-bronsad3.edumsko.ru/uploads/8000/29259/persona/articles/.thumbs/4339d5c09ba136fde7a8b4f8906e838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02564"/>
            <a:ext cx="1987943" cy="1577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://lolamoda.ru/wp-content/uploads/2014/12/Kakie-igrushki-neobhodimyi-Vashemu-rebenku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869755"/>
            <a:ext cx="2232248" cy="16999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680428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шкотовый-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003316"/>
            <a:ext cx="3060700" cy="16744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плоский_узел-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9384" y="1268760"/>
            <a:ext cx="2547372" cy="137986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прямой узел 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944" y="724212"/>
            <a:ext cx="3024336" cy="2061540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Рисунок 1" descr="http://img0.liveinternet.ru/images/attach/c/2/71/991/71991904_91f9d4dfe7bb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589579"/>
            <a:ext cx="2231009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78642810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ouareg-russia.ru/alpinizm/verevka/images%20(2).aspx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23837">
            <a:off x="440673" y="1464775"/>
            <a:ext cx="1679128" cy="23127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seajob.biz/loadfiles/moduls/article/bigfoto/7a69c6c192847f8d762abbfb391da0e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60648"/>
            <a:ext cx="3744416" cy="2487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s12.stc.all.kpcdn.net/share/i/12/10226033/inx960x64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712" y="4918280"/>
            <a:ext cx="2691073" cy="14236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 descr="http://900igr.net/up/datai/173114/0033-034-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52071">
            <a:off x="365114" y="4292120"/>
            <a:ext cx="1729596" cy="21446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olxkz-ring04.akamaized.net/images_slandokz/147077508_2_644x461_chistka-dymohodov-banisaunydoma-fotografii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886405"/>
            <a:ext cx="2016224" cy="15112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ka-plus.ru/_mod_files/ce_images/Rivola/verev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2462188"/>
            <a:ext cx="1918870" cy="14391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www.unn.com.ua/uploads/media/photo/2013/04/05/e299f099736a3c5145aa905ee046d17672cf5633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3590" y="3140968"/>
            <a:ext cx="1899516" cy="126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22953252"/>
      </p:ext>
    </p:extLst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3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van\Desktop\фотки Аркадьевне\IMG_66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999" y="260649"/>
            <a:ext cx="1944215" cy="2592287"/>
          </a:xfrm>
          <a:prstGeom prst="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633" y="188641"/>
            <a:ext cx="2370740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C:\Users\Ivan\Desktop\фотки Аркадьевне\IMG_6683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49367" y="4295999"/>
            <a:ext cx="2092380" cy="22207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Ivan\Desktop\фотки Аркадьевне\IMG_669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60649"/>
            <a:ext cx="1822830" cy="14401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:\Users\Ivan\Desktop\фотки Аркадьевне\IMG_668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59683">
            <a:off x="644277" y="4158725"/>
            <a:ext cx="1506300" cy="19249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C:\Users\Ivan\Desktop\фотки Аркадьевне\IMG_6697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2636912"/>
            <a:ext cx="1981354" cy="15458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C:\Users\Ivan\Desktop\фотки Аркадьевне\IMG_6688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10395">
            <a:off x="6669940" y="4879182"/>
            <a:ext cx="1899638" cy="13672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C:\Users\Ivan\Desktop\фотки Аркадьевне\IMG_6685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3778" y="2096701"/>
            <a:ext cx="2160240" cy="15124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373519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1" y="188641"/>
            <a:ext cx="2697749" cy="584775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1600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</a:rPr>
              <a:t>Простой</a:t>
            </a:r>
          </a:p>
          <a:p>
            <a:pPr lvl="0" algn="ctr"/>
            <a:r>
              <a:rPr lang="ru-RU" sz="1600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</a:rPr>
              <a:t>правый и левый</a:t>
            </a:r>
            <a:endParaRPr lang="ru-RU" sz="1600" b="1" kern="1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92553" y="157312"/>
            <a:ext cx="2016224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16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«Восьмёрка»</a:t>
            </a:r>
            <a:endParaRPr lang="ru-RU" sz="16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7172" name="Picture 4" descr="http://fishingday.org/wp-content/uploads/2016/07/9-1-690x4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1097764"/>
            <a:ext cx="1584176" cy="1019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96415" y="2430336"/>
            <a:ext cx="2085827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lvl="0" algn="ctr"/>
            <a:r>
              <a:rPr lang="ru-RU" sz="16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«</a:t>
            </a:r>
            <a:r>
              <a:rPr lang="ru-RU" sz="16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Плоский узел»</a:t>
            </a:r>
            <a:endParaRPr lang="ru-RU" sz="16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98092" y="2525808"/>
            <a:ext cx="2304256" cy="338554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1600" b="1" kern="10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</a:rPr>
              <a:t>Узел проводник</a:t>
            </a:r>
            <a:endParaRPr lang="ru-RU" sz="1600" b="1" kern="10" dirty="0">
              <a:ln w="12700">
                <a:solidFill>
                  <a:srgbClr val="212745">
                    <a:satMod val="155000"/>
                  </a:srgbClr>
                </a:solidFill>
                <a:prstDash val="solid"/>
              </a:ln>
              <a:solidFill>
                <a:schemeClr val="accent4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95740" y="4126812"/>
            <a:ext cx="2300182" cy="584775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1600" b="1" kern="10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</a:rPr>
              <a:t>«Привязочный узел»</a:t>
            </a:r>
            <a:endParaRPr lang="ru-RU" sz="1600" b="1" kern="10" dirty="0">
              <a:ln w="12700">
                <a:solidFill>
                  <a:srgbClr val="212745">
                    <a:satMod val="155000"/>
                  </a:srgb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7177" name="Picture 9" descr="http://howset.com/media/cache/6b/44/watermarked/6b44d6a9778f2fc5433874fbc175d2b8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3085793"/>
            <a:ext cx="1320266" cy="710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510372" y="267435"/>
            <a:ext cx="1827076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2000" b="1" kern="10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rgbClr val="FF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</a:rPr>
              <a:t>«УДАВКА»</a:t>
            </a:r>
            <a:endParaRPr lang="ru-RU" sz="2000" b="1" kern="10" dirty="0">
              <a:ln w="12700">
                <a:solidFill>
                  <a:srgbClr val="212745">
                    <a:satMod val="155000"/>
                  </a:srgbClr>
                </a:solidFill>
                <a:prstDash val="solid"/>
              </a:ln>
              <a:solidFill>
                <a:srgbClr val="FF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4411" y="2525808"/>
            <a:ext cx="2387193" cy="338554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lvl="0" algn="ctr"/>
            <a:r>
              <a:rPr lang="ru-RU" sz="1600" b="1" kern="10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</a:rPr>
              <a:t>«</a:t>
            </a:r>
            <a:r>
              <a:rPr lang="ru-RU" sz="1600" b="1" kern="10" dirty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</a:rPr>
              <a:t>В</a:t>
            </a:r>
            <a:r>
              <a:rPr lang="ru-RU" sz="1600" b="1" kern="10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</a:rPr>
              <a:t>ЫБЛЕНОЧНЫЙ»</a:t>
            </a:r>
            <a:endParaRPr lang="ru-RU" sz="1600" b="1" kern="10" dirty="0">
              <a:ln w="12700">
                <a:solidFill>
                  <a:srgbClr val="212745">
                    <a:satMod val="155000"/>
                  </a:srgb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79295" y="4822413"/>
            <a:ext cx="1879041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lvl="0" algn="ctr"/>
            <a:r>
              <a:rPr lang="ru-RU" sz="1600" b="1" kern="10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blipFill>
                  <a:blip r:embed="rId5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</a:rPr>
              <a:t>«ШКОТОВЫЙ»</a:t>
            </a:r>
            <a:endParaRPr lang="ru-RU" sz="1600" b="1" kern="10" dirty="0">
              <a:ln w="12700">
                <a:solidFill>
                  <a:srgbClr val="212745">
                    <a:satMod val="155000"/>
                  </a:srgbClr>
                </a:solidFill>
                <a:prstDash val="solid"/>
              </a:ln>
              <a:blipFill>
                <a:blip r:embed="rId5"/>
                <a:tile tx="0" ty="0" sx="100000" sy="100000" flip="none" algn="tl"/>
              </a:blip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7179" name="Picture 11" descr="http://www.stihi.ru/pics/2016/11/13/1183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4872" y="5337212"/>
            <a:ext cx="1993464" cy="13289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 descr="C:\Users\Ivan\Desktop\фотки Аркадьевне\IMG_6792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9727" y="4869160"/>
            <a:ext cx="1872208" cy="1353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Рисунок 21" descr="C:\Users\Ivan\AppData\Local\Microsoft\Windows\Temporary Internet Files\Content.Word\IMG_6808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268760"/>
            <a:ext cx="1553931" cy="8645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3" name="Рисунок 22" descr="C:\Users\Ivan\AppData\Local\Microsoft\Windows\Temporary Internet Files\Content.Word\IMG_6811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8980" y="1124744"/>
            <a:ext cx="1092820" cy="8810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" name="Рисунок 23" descr="C:\Users\Ivan\AppData\Local\Microsoft\Windows\Temporary Internet Files\Content.Word\IMG_6810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065" y="1022140"/>
            <a:ext cx="1223839" cy="1079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" name="Рисунок 24" descr="C:\Users\Ivan\AppData\Local\Microsoft\Windows\Temporary Internet Files\Content.Word\IMG_6812.jpg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110" y="3284984"/>
            <a:ext cx="1671602" cy="1250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 descr="https://www.wheredoitakethekids.com/wp-content/uploads/2017/10/whereDoITakeTheKids-overhandLoopKnot-01.jpg"/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6950" y="3073092"/>
            <a:ext cx="2153920" cy="1432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28093537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41000">
              <a:srgbClr val="FFFFFF"/>
            </a:gs>
            <a:gs pos="80000">
              <a:srgbClr val="9C6563"/>
            </a:gs>
            <a:gs pos="88000">
              <a:srgbClr val="80302D"/>
            </a:gs>
            <a:gs pos="94000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Ivan\AppData\Local\Microsoft\Windows\Temporary Internet Files\Content.Word\IMG_690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2785" y="4617895"/>
            <a:ext cx="2161766" cy="1512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Ivan\AppData\Local\Microsoft\Windows\Temporary Internet Files\Content.Word\IMG_690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575859" y="3329844"/>
            <a:ext cx="2520280" cy="19265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:\Users\Ivan\AppData\Local\Microsoft\Windows\Temporary Internet Files\Content.Word\IMG_691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987824" y="476672"/>
            <a:ext cx="2016223" cy="1728192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2197224" cy="1676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 descr="C:\Users\Ivan\AppData\Local\Microsoft\Windows\Temporary Internet Files\Content.Word\IMG_6921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44" y="2204864"/>
            <a:ext cx="1872208" cy="14761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C:\Users\Ivan\AppData\Local\Microsoft\Windows\Temporary Internet Files\Content.Word\IMG_6922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568" y="2132856"/>
            <a:ext cx="2520281" cy="19418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C:\Users\Ivan\AppData\Local\Microsoft\Windows\Temporary Internet Files\Content.Word\IMG_6911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673896" y="535016"/>
            <a:ext cx="2376265" cy="16835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3" name="Рисунок 12" descr="C:\Users\Ivan\AppData\Local\Microsoft\Windows\Temporary Internet Files\Content.Word\IMG_6929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705871" y="3699338"/>
            <a:ext cx="2268252" cy="17275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5659556"/>
      </p:ext>
    </p:extLst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1127</TotalTime>
  <Words>31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Воздушный поток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детский сад «Черёмушка» с приоритетным осуществлением деятельности по познавательно-речевому развитию</dc:title>
  <dc:creator>Иван</dc:creator>
  <cp:lastModifiedBy>User</cp:lastModifiedBy>
  <cp:revision>143</cp:revision>
  <dcterms:created xsi:type="dcterms:W3CDTF">2015-11-01T04:39:39Z</dcterms:created>
  <dcterms:modified xsi:type="dcterms:W3CDTF">2022-11-01T02:47:16Z</dcterms:modified>
</cp:coreProperties>
</file>