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3" r:id="rId13"/>
    <p:sldId id="274" r:id="rId14"/>
    <p:sldId id="277" r:id="rId15"/>
    <p:sldId id="283" r:id="rId16"/>
    <p:sldId id="278" r:id="rId17"/>
    <p:sldId id="285" r:id="rId18"/>
    <p:sldId id="286" r:id="rId19"/>
    <p:sldId id="287" r:id="rId20"/>
    <p:sldId id="279" r:id="rId21"/>
    <p:sldId id="280" r:id="rId22"/>
    <p:sldId id="282" r:id="rId23"/>
    <p:sldId id="276" r:id="rId24"/>
    <p:sldId id="275" r:id="rId25"/>
    <p:sldId id="284" r:id="rId26"/>
    <p:sldId id="288" r:id="rId27"/>
    <p:sldId id="266" r:id="rId28"/>
    <p:sldId id="268" r:id="rId29"/>
    <p:sldId id="27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F391-A12C-4765-8549-634864AFDA3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CCF9F-6A17-4561-AF22-DD77E5D5F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D1B7C69-65A1-4151-A8C2-F63A0989807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AA075C-DC23-467D-A26E-9BC9DDCF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217171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</a:t>
            </a:r>
            <a:r>
              <a:rPr lang="ru-RU" dirty="0"/>
              <a:t> на тему:                                 «Наши соседи </a:t>
            </a:r>
            <a:r>
              <a:rPr lang="ru-RU" dirty="0" smtClean="0"/>
              <a:t>– птицы</a:t>
            </a:r>
            <a:r>
              <a:rPr lang="ru-RU" dirty="0"/>
              <a:t>»        </a:t>
            </a:r>
            <a:r>
              <a:rPr lang="ru-RU" dirty="0" smtClean="0"/>
              <a:t>(разновозрастная  </a:t>
            </a:r>
            <a:r>
              <a:rPr lang="ru-RU" dirty="0"/>
              <a:t>группа)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00800" cy="2471758"/>
          </a:xfr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Разработчик: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Ананьева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А.М.- воспитатель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ГБДОУ детский сад №79 компенсирующего вида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Фрунзенского района г.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Санкт-Петербурга «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Семицветик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2022г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641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Оснащение предметно-пространственной развивающей среды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результате проекта в группе появилась папка картинок и рисунков с зимующими перелетными птицами, книги о них, подборки загадок, дидактические и развивающие игры, кормушка.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72728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Содержание:</a:t>
            </a:r>
          </a:p>
          <a:p>
            <a:r>
              <a:rPr lang="ru-RU" sz="2400" b="1" i="1" dirty="0"/>
              <a:t>Слушание голосов </a:t>
            </a:r>
            <a:r>
              <a:rPr lang="ru-RU" sz="2400" b="1" i="1" dirty="0" smtClean="0"/>
              <a:t>птиц.</a:t>
            </a:r>
            <a:endParaRPr lang="ru-RU" sz="2400" b="1" i="1" dirty="0"/>
          </a:p>
          <a:p>
            <a:r>
              <a:rPr lang="ru-RU" sz="2400" dirty="0"/>
              <a:t>- Посмотрите на картинку — это птица ворона. Послушайте ее голос. Попробуйте сами сказать как ворона «кар-р».</a:t>
            </a:r>
          </a:p>
          <a:p>
            <a:r>
              <a:rPr lang="ru-RU" sz="2400" dirty="0"/>
              <a:t>- Посмотрите на картинку — это птица воробей. Послушайте его голос. Попробуйте сами сказать как воробей «чик-чирик».</a:t>
            </a:r>
          </a:p>
          <a:p>
            <a:r>
              <a:rPr lang="ru-RU" sz="2400" dirty="0"/>
              <a:t>- Посмотрите на картинку — это птица кукушка. Послушайте ее голос. Попробуйте сами сказать как кукушка «ку-ку».</a:t>
            </a:r>
          </a:p>
          <a:p>
            <a:r>
              <a:rPr lang="ru-RU" sz="2400" b="1" i="1" dirty="0" smtClean="0"/>
              <a:t>Дидактическое </a:t>
            </a:r>
            <a:r>
              <a:rPr lang="ru-RU" sz="2400" b="1" i="1" dirty="0"/>
              <a:t>упражнение «Чей голос?»</a:t>
            </a:r>
          </a:p>
          <a:p>
            <a:r>
              <a:rPr lang="ru-RU" sz="2400" dirty="0"/>
              <a:t>В разных местах комнаты размещаются изображения птиц. Воспроизводится аудиозапись голоса одной из птиц, а дети должны найти глазами соответствующую картинку, а затем подойти к ней.</a:t>
            </a:r>
          </a:p>
        </p:txBody>
      </p:sp>
    </p:spTree>
    <p:extLst>
      <p:ext uri="{BB962C8B-B14F-4D97-AF65-F5344CB8AC3E}">
        <p14:creationId xmlns:p14="http://schemas.microsoft.com/office/powerpoint/2010/main" val="347603360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олос воробь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626469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6836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олос вороны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70948"/>
            <a:ext cx="6191349" cy="585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15766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олос кукушки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25544"/>
            <a:ext cx="5256583" cy="526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0402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595840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Утренняя </a:t>
            </a:r>
            <a:r>
              <a:rPr lang="ru-RU" sz="2800" b="1" i="1" dirty="0" smtClean="0"/>
              <a:t>гимнастика:</a:t>
            </a:r>
          </a:p>
          <a:p>
            <a:endParaRPr lang="ru-RU" sz="2800" b="1" i="1" dirty="0"/>
          </a:p>
          <a:p>
            <a:r>
              <a:rPr lang="ru-RU" sz="2400" dirty="0"/>
              <a:t>1.Веселая зарядка.</a:t>
            </a:r>
          </a:p>
          <a:p>
            <a:r>
              <a:rPr lang="ru-RU" sz="2400" dirty="0"/>
              <a:t>2.Птичка.</a:t>
            </a:r>
          </a:p>
          <a:p>
            <a:r>
              <a:rPr lang="ru-RU" sz="2400" dirty="0"/>
              <a:t>3.Гусятки.</a:t>
            </a:r>
          </a:p>
          <a:p>
            <a:r>
              <a:rPr lang="ru-RU" sz="2400" dirty="0"/>
              <a:t>4.Курица.</a:t>
            </a:r>
          </a:p>
        </p:txBody>
      </p:sp>
    </p:spTree>
    <p:extLst>
      <p:ext uri="{BB962C8B-B14F-4D97-AF65-F5344CB8AC3E}">
        <p14:creationId xmlns:p14="http://schemas.microsoft.com/office/powerpoint/2010/main" val="3569819902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581439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Подвижные </a:t>
            </a:r>
            <a:r>
              <a:rPr lang="ru-RU" sz="2800" b="1" i="1" dirty="0" smtClean="0"/>
              <a:t>игры:</a:t>
            </a:r>
          </a:p>
          <a:p>
            <a:endParaRPr lang="ru-RU" sz="2800" b="1" i="1" dirty="0"/>
          </a:p>
          <a:p>
            <a:r>
              <a:rPr lang="ru-RU" dirty="0"/>
              <a:t>1.Воробьи, автомобили.</a:t>
            </a:r>
          </a:p>
          <a:p>
            <a:r>
              <a:rPr lang="ru-RU" dirty="0"/>
              <a:t>2.Птица и клетка.</a:t>
            </a:r>
          </a:p>
          <a:p>
            <a:r>
              <a:rPr lang="ru-RU" dirty="0"/>
              <a:t>3.Разрывные цепи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4.День-ночь</a:t>
            </a:r>
            <a:r>
              <a:rPr lang="ru-RU" dirty="0"/>
              <a:t>.</a:t>
            </a:r>
          </a:p>
          <a:p>
            <a:r>
              <a:rPr lang="ru-RU" dirty="0" smtClean="0"/>
              <a:t>5.Кого </a:t>
            </a:r>
            <a:r>
              <a:rPr lang="ru-RU" dirty="0"/>
              <a:t>не стало?</a:t>
            </a:r>
          </a:p>
        </p:txBody>
      </p:sp>
    </p:spTree>
    <p:extLst>
      <p:ext uri="{BB962C8B-B14F-4D97-AF65-F5344CB8AC3E}">
        <p14:creationId xmlns:p14="http://schemas.microsoft.com/office/powerpoint/2010/main" val="2110515365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595840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PT Sans"/>
              </a:rPr>
              <a:t>Аппликация «Птицы на кормушке</a:t>
            </a:r>
            <a:r>
              <a:rPr lang="ru-RU" sz="2400" b="1" dirty="0" smtClean="0">
                <a:solidFill>
                  <a:srgbClr val="333333"/>
                </a:solidFill>
                <a:latin typeface="PT Sans"/>
              </a:rPr>
              <a:t>»</a:t>
            </a:r>
          </a:p>
          <a:p>
            <a:endParaRPr lang="ru-RU" sz="2400" b="1" dirty="0">
              <a:solidFill>
                <a:srgbClr val="333333"/>
              </a:solidFill>
              <a:latin typeface="PT Sans"/>
            </a:endParaRPr>
          </a:p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В зимний день среди ветвей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Стол накрыт для гостей.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Дощечка новая,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Для птиц столовая,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Зовет обедать,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Крошек отведать.</a:t>
            </a:r>
          </a:p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- Намажьте клеем поверхность кормушки, насыпьте сверху крупу. Сейчас слетятся птички, зернышки клевать. Наклейте птиц на картинку.</a:t>
            </a:r>
            <a:endParaRPr lang="ru-RU" sz="2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59020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6" y="548680"/>
            <a:ext cx="7898026" cy="56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13218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9"/>
            <a:ext cx="58143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PT Sans"/>
              </a:rPr>
              <a:t>Пальчиковая гимнастика «Воробей»</a:t>
            </a:r>
          </a:p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Ты малыш, воробей,</a:t>
            </a:r>
            <a:b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На морозе не робей.</a:t>
            </a:r>
            <a:b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По кормушке клювом бей,</a:t>
            </a:r>
            <a:b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Наедайся поскорей.</a:t>
            </a:r>
          </a:p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Дети сцепляют большие пальцы и машут ладонями, имитируя полет птицы. Затем ставят округленную кисть правой руки подушечками пальцев на стол и постукивают подушечкой указательного пальца. Затем то же самое проделывают левой рукой.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54888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и значимость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/>
              <a:t>Содержание общеобразовательной программы ДОО по Стандарту (ФГОС ДО) должно обеспечивать развитие личности, мотивации и способности детей в различных видах деятельности:</a:t>
            </a:r>
          </a:p>
          <a:p>
            <a:r>
              <a:rPr lang="ru-RU" sz="2400" b="1" dirty="0"/>
              <a:t>СКР</a:t>
            </a:r>
            <a:r>
              <a:rPr lang="ru-RU" sz="2400" dirty="0"/>
              <a:t>: развитие социального и эмоционального интеллекта, эмоциональной отзывчивости, сопереживания. </a:t>
            </a:r>
          </a:p>
          <a:p>
            <a:r>
              <a:rPr lang="ru-RU" sz="2400" b="1" dirty="0"/>
              <a:t>ПР: </a:t>
            </a:r>
            <a:r>
              <a:rPr lang="ru-RU" sz="2400" dirty="0"/>
              <a:t>формирование первичных представлений об объектах окружающего мира; развитие любознательности и познавательной мотивации.</a:t>
            </a:r>
          </a:p>
          <a:p>
            <a:r>
              <a:rPr lang="ru-RU" sz="2400" b="1" dirty="0"/>
              <a:t>РР: </a:t>
            </a:r>
            <a:r>
              <a:rPr lang="ru-RU" sz="2400" dirty="0"/>
              <a:t>владение речью как средством общения.</a:t>
            </a:r>
          </a:p>
          <a:p>
            <a:r>
              <a:rPr lang="ru-RU" sz="2400" b="1" dirty="0"/>
              <a:t>ХЭР: </a:t>
            </a:r>
            <a:r>
              <a:rPr lang="ru-RU" sz="2400" dirty="0"/>
              <a:t>становление эстетического отношения к окружающему миру: организация самостоятельной творческой деятельности.</a:t>
            </a: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7527" y="620688"/>
            <a:ext cx="58604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Конструирование «Скворечник»</a:t>
            </a:r>
          </a:p>
          <a:p>
            <a:r>
              <a:rPr lang="ru-RU" dirty="0"/>
              <a:t>- Люди помогают птицам, когда кормят их. А еще люди помогают птицам, когда строят для них домики и вывешивают на деревьях. Вот домик — скворечник — для птицы скворца.</a:t>
            </a:r>
            <a:br>
              <a:rPr lang="ru-RU" dirty="0"/>
            </a:br>
            <a:r>
              <a:rPr lang="ru-RU" dirty="0"/>
              <a:t>Давайте выложим скворечник из геометрических фигур.</a:t>
            </a:r>
          </a:p>
        </p:txBody>
      </p:sp>
    </p:spTree>
    <p:extLst>
      <p:ext uri="{BB962C8B-B14F-4D97-AF65-F5344CB8AC3E}">
        <p14:creationId xmlns:p14="http://schemas.microsoft.com/office/powerpoint/2010/main" val="435419795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561662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73045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80" y="-320321"/>
            <a:ext cx="4749120" cy="46538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3573016"/>
            <a:ext cx="5382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Какие геометрические фигуры вы использовали? Какого цвета квадрат? Треугольник, круг, прямоугольник?</a:t>
            </a:r>
            <a:br>
              <a:rPr lang="ru-RU" dirty="0"/>
            </a:br>
            <a:r>
              <a:rPr lang="ru-RU" dirty="0"/>
              <a:t>А теперь возьмите палочку и приделайте скворечнику жердочку, на которую птица будет садиться. А вот и скворец прилетел к вам в скворечник</a:t>
            </a:r>
          </a:p>
        </p:txBody>
      </p:sp>
    </p:spTree>
    <p:extLst>
      <p:ext uri="{BB962C8B-B14F-4D97-AF65-F5344CB8AC3E}">
        <p14:creationId xmlns:p14="http://schemas.microsoft.com/office/powerpoint/2010/main" val="2211236372"/>
      </p:ext>
    </p:extLst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91001"/>
            <a:ext cx="4392488" cy="36237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Дидактическая игра «Кто не птица?»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Посмотрите </a:t>
            </a:r>
            <a:r>
              <a:rPr lang="ru-RU" dirty="0"/>
              <a:t>на картинку внимательно и подумайте, кто на картинке не птица? Как вы догадались? А кто это</a:t>
            </a:r>
            <a:r>
              <a:rPr lang="ru-RU" dirty="0" smtClean="0"/>
              <a:t>?</a:t>
            </a:r>
          </a:p>
          <a:p>
            <a:r>
              <a:rPr lang="ru-RU" b="1" i="1" dirty="0"/>
              <a:t>Дидактическая игра «Найди птицу, непохожую на других»</a:t>
            </a:r>
          </a:p>
          <a:p>
            <a:r>
              <a:rPr lang="ru-RU" dirty="0"/>
              <a:t>- А теперь вам нужно найти на рисунке птицу, которая отличается от других птичек. Где она?</a:t>
            </a:r>
          </a:p>
          <a:p>
            <a:r>
              <a:rPr lang="ru-RU" b="1" i="1" dirty="0"/>
              <a:t>Дидактическая игра «Найди пару»</a:t>
            </a:r>
          </a:p>
          <a:p>
            <a:r>
              <a:rPr lang="ru-RU" dirty="0"/>
              <a:t>- Выберите себе картинку с птицей. Найдите своей птице другую точно такую же вторую птицу.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891041"/>
      </p:ext>
    </p:extLst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595840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PT Sans"/>
              </a:rPr>
              <a:t>Дидактическое упражнение «Яйца в гнездах</a:t>
            </a:r>
            <a:r>
              <a:rPr lang="ru-RU" sz="2800" b="1" dirty="0" smtClean="0">
                <a:solidFill>
                  <a:srgbClr val="333333"/>
                </a:solidFill>
                <a:latin typeface="PT Sans"/>
              </a:rPr>
              <a:t>»</a:t>
            </a:r>
          </a:p>
          <a:p>
            <a:endParaRPr lang="ru-RU" sz="2800" b="1" dirty="0">
              <a:solidFill>
                <a:srgbClr val="333333"/>
              </a:solidFill>
              <a:latin typeface="PT Sans"/>
            </a:endParaRPr>
          </a:p>
          <a:p>
            <a:endParaRPr lang="ru-RU" sz="2800" b="1" dirty="0">
              <a:solidFill>
                <a:srgbClr val="333333"/>
              </a:solidFill>
              <a:latin typeface="PT Sans"/>
            </a:endParaRPr>
          </a:p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Вот перед вами гнезда. Сосчитайте их. Сколько гнезд на картинке? Два гнезда. А гнезда одинаковые или разные. Разные. Одно гнездо большое, другое маленькое. Покажите большое гнездо. Покажите маленькое гнездо.</a:t>
            </a:r>
            <a:endParaRPr lang="ru-RU" sz="2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227016"/>
      </p:ext>
    </p:extLst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ospitatel.com.ua/images/p/pticy-podborka-igr-i-uprajneniy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72" y="548680"/>
            <a:ext cx="6482871" cy="614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426986"/>
      </p:ext>
    </p:extLst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6174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PT Sans"/>
              </a:rPr>
              <a:t>Гимнастика для глаз «Чайка»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А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вот морская птица чайка. Давайте проследим глазами за ее полетом.</a:t>
            </a:r>
            <a:b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Вот чайка полетела вверх. Полетела влево. Вниз опустилась. Вправо полетела. Закружилась над волнами</a:t>
            </a: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2420888"/>
            <a:ext cx="3240360" cy="430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19316"/>
      </p:ext>
    </p:extLst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Родителям было предложено принять участие в нашем проекте  и выполнить дома творческие работы по темам: перелетные и зимующие птицы. </a:t>
            </a:r>
          </a:p>
        </p:txBody>
      </p:sp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Информационные ресурсы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И.А. Лыкова «Изобразительная деятельность  детском саду (средняя группа)</a:t>
            </a:r>
          </a:p>
          <a:p>
            <a:r>
              <a:rPr lang="ru-RU" sz="2400" dirty="0"/>
              <a:t>Художественная и познавательная литература о перелетных и зимующих птицах.</a:t>
            </a:r>
          </a:p>
          <a:p>
            <a:r>
              <a:rPr lang="ru-RU" sz="2400" dirty="0"/>
              <a:t>Л.Л.Тимофеева ,Е.Е. </a:t>
            </a:r>
            <a:r>
              <a:rPr lang="ru-RU" sz="2400" dirty="0" err="1"/>
              <a:t>Корнеичева</a:t>
            </a:r>
            <a:r>
              <a:rPr lang="ru-RU" sz="2400" dirty="0"/>
              <a:t> «Планирование  образовательной деятельности в ДОО (средняя группа)</a:t>
            </a:r>
          </a:p>
          <a:p>
            <a:r>
              <a:rPr lang="ru-RU" sz="2400" dirty="0"/>
              <a:t>С.И. Карпеева, В.В. Мамаева «Развитие речи и познавательных способностей дошкольников 4-5 лет».</a:t>
            </a:r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/>
              <a:t>Дети данного возраста имеют недостаточные представления о перелетных и зимующих птицах , их роли в жизни людей и о том, как человек заботится о них; а также о их умении самостоятельно добывать пищу и строить жилище , о причинах </a:t>
            </a:r>
            <a:r>
              <a:rPr lang="ru-RU" sz="2400" dirty="0" smtClean="0"/>
              <a:t>отлёта. В </a:t>
            </a:r>
            <a:r>
              <a:rPr lang="ru-RU" sz="2400" dirty="0"/>
              <a:t>словаре ребят недостаточное количество глаголов и прилагательных.</a:t>
            </a:r>
          </a:p>
          <a:p>
            <a:r>
              <a:rPr lang="ru-RU" sz="2400" dirty="0"/>
              <a:t>Поэтому нами было принято решение реализовать проект на данную  тему. Необходимы дополнительные занятия по различным областям в сравнении перелетных и зимующих птиц. Следует пополнить знания детей по теме проекта и привлечь к нему родителей.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Период </a:t>
            </a:r>
            <a:r>
              <a:rPr lang="ru-RU" dirty="0" smtClean="0"/>
              <a:t>реализации: долгосрочный </a:t>
            </a:r>
            <a:r>
              <a:rPr lang="ru-RU" dirty="0"/>
              <a:t>(1,5 месяца).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76872"/>
            <a:ext cx="7239000" cy="2107616"/>
          </a:xfrm>
        </p:spPr>
        <p:txBody>
          <a:bodyPr/>
          <a:lstStyle/>
          <a:p>
            <a:r>
              <a:rPr lang="ru-RU" dirty="0"/>
              <a:t>Участники: </a:t>
            </a:r>
            <a:r>
              <a:rPr lang="ru-RU"/>
              <a:t>дети </a:t>
            </a:r>
            <a:r>
              <a:rPr lang="ru-RU" smtClean="0"/>
              <a:t>4-6 </a:t>
            </a:r>
            <a:r>
              <a:rPr lang="ru-RU" dirty="0" smtClean="0"/>
              <a:t>- </a:t>
            </a:r>
            <a:r>
              <a:rPr lang="ru-RU" dirty="0"/>
              <a:t>лет, воспитатели, родители.</a:t>
            </a: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Планируемый результат (целевые ориентиры образования в дошкольном возрасте по ФГОС ДО)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7715304" cy="405448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/>
              <a:t>1.Обладает установкой положительного отношения к миру, другим людям и самому себе , участие в совместных играх.</a:t>
            </a:r>
          </a:p>
          <a:p>
            <a:pPr algn="just">
              <a:buNone/>
            </a:pPr>
            <a:r>
              <a:rPr lang="ru-RU" sz="2800" dirty="0"/>
              <a:t>2.Достаточно хорошо владеет устной речью, может выражать свои мысли.</a:t>
            </a:r>
          </a:p>
          <a:p>
            <a:pPr>
              <a:buNone/>
            </a:pPr>
            <a:r>
              <a:rPr lang="ru-RU" sz="2800" dirty="0"/>
              <a:t>3.Проявляет любознательность, склонен наблюдать , обладает начальными знаниями о природном мире.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0" dirty="0"/>
              <a:t>Цель</a:t>
            </a:r>
            <a:r>
              <a:rPr lang="ru-RU" sz="2000" b="1" dirty="0"/>
              <a:t>: </a:t>
            </a:r>
            <a:r>
              <a:rPr lang="ru-RU" sz="2000" b="0" dirty="0">
                <a:solidFill>
                  <a:schemeClr val="tx1"/>
                </a:solidFill>
              </a:rPr>
              <a:t>углубление представлений о перелетных  и зимующих птицах  нашего края в различных видах деятельности с использование </a:t>
            </a:r>
            <a:r>
              <a:rPr lang="ru-RU" sz="2000" b="0" dirty="0" err="1">
                <a:solidFill>
                  <a:schemeClr val="tx1"/>
                </a:solidFill>
              </a:rPr>
              <a:t>здоровье-сберегающих</a:t>
            </a:r>
            <a:r>
              <a:rPr lang="ru-RU" sz="2000" b="0" dirty="0">
                <a:solidFill>
                  <a:schemeClr val="tx1"/>
                </a:solidFill>
              </a:rPr>
              <a:t> технологий</a:t>
            </a:r>
            <a:r>
              <a:rPr lang="ru-RU" sz="20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 Задачи</a:t>
            </a:r>
            <a:r>
              <a:rPr lang="ru-RU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Формировать </a:t>
            </a:r>
            <a:r>
              <a:rPr lang="ru-RU" sz="2400" dirty="0"/>
              <a:t>представление о том , где живут, чем питаются , как добывают пищу, какую пользу приносят людям птицы.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Познакомить </a:t>
            </a:r>
            <a:r>
              <a:rPr lang="ru-RU" sz="2400" dirty="0"/>
              <a:t>с причинами отлета птиц(холодно, негде плавать, нечего есть).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Учить </a:t>
            </a:r>
            <a:r>
              <a:rPr lang="ru-RU" sz="2400" dirty="0"/>
              <a:t>составлять описательные рассказы с помощью воспитателя по плану- схеме.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Воспитывать </a:t>
            </a:r>
            <a:r>
              <a:rPr lang="ru-RU" sz="2400" dirty="0"/>
              <a:t>желание заботится о птицах</a:t>
            </a:r>
            <a:r>
              <a:rPr lang="ru-RU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Развивать </a:t>
            </a:r>
            <a:r>
              <a:rPr lang="ru-RU" sz="2400" dirty="0"/>
              <a:t>мышление, мелкую моторику, координацию </a:t>
            </a:r>
            <a:r>
              <a:rPr lang="ru-RU" sz="2400" dirty="0" smtClean="0"/>
              <a:t>движений.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Развивать </a:t>
            </a:r>
            <a:r>
              <a:rPr lang="ru-RU" sz="2400" dirty="0"/>
              <a:t>слуховое и зрительное восприятие.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Способы Мотивации участников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1.Сюрпризный момент (голоса птиц).</a:t>
            </a:r>
          </a:p>
          <a:p>
            <a:r>
              <a:rPr lang="ru-RU" dirty="0"/>
              <a:t>2.Проблемные вопросы : «Кто это?», «Что о ней знаете?», «Хотите узнать </a:t>
            </a:r>
            <a:r>
              <a:rPr lang="ru-RU" dirty="0" smtClean="0"/>
              <a:t>больше?»(</a:t>
            </a:r>
            <a:r>
              <a:rPr lang="ru-RU" dirty="0"/>
              <a:t>картинки – перелетные и зимующие птицы).</a:t>
            </a:r>
          </a:p>
          <a:p>
            <a:r>
              <a:rPr lang="ru-RU" dirty="0"/>
              <a:t>3.Информация детям о том, что закончится проект игрой занятием с использованием маркера игрового пространства.</a:t>
            </a:r>
          </a:p>
          <a:p>
            <a:r>
              <a:rPr lang="ru-RU" dirty="0"/>
              <a:t>4.Предложение родителям принять участие в проекте, выполнив творческие работы.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Предворительные</a:t>
            </a:r>
            <a:r>
              <a:rPr lang="ru-RU" dirty="0"/>
              <a:t> мероприятия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Ознакомление с литературными произведениями по теме проекта</a:t>
            </a:r>
          </a:p>
          <a:p>
            <a:r>
              <a:rPr lang="ru-RU" dirty="0"/>
              <a:t>Беседа с детьми о птицах нашего края, выявления знаний о них.</a:t>
            </a:r>
          </a:p>
          <a:p>
            <a:r>
              <a:rPr lang="ru-RU" dirty="0"/>
              <a:t>Подготовка стихов, </a:t>
            </a:r>
            <a:r>
              <a:rPr lang="ru-RU" dirty="0" err="1"/>
              <a:t>потешек</a:t>
            </a:r>
            <a:r>
              <a:rPr lang="ru-RU" dirty="0"/>
              <a:t>, </a:t>
            </a:r>
            <a:r>
              <a:rPr lang="ru-RU" dirty="0" err="1"/>
              <a:t>загадок,игр</a:t>
            </a:r>
            <a:r>
              <a:rPr lang="ru-RU" dirty="0"/>
              <a:t> о перелетных и зимующих птицах.</a:t>
            </a:r>
          </a:p>
          <a:p>
            <a:r>
              <a:rPr lang="ru-RU" dirty="0"/>
              <a:t>Подбор иллюстративного материала.</a:t>
            </a:r>
          </a:p>
          <a:p>
            <a:r>
              <a:rPr lang="ru-RU" dirty="0"/>
              <a:t>Подбор музыки с голосами птиц</a:t>
            </a:r>
          </a:p>
          <a:p>
            <a:r>
              <a:rPr lang="ru-RU" dirty="0"/>
              <a:t>Подготовка материала по </a:t>
            </a:r>
            <a:r>
              <a:rPr lang="ru-RU" dirty="0" err="1"/>
              <a:t>здоровье-сберегающим</a:t>
            </a:r>
            <a:r>
              <a:rPr lang="ru-RU" dirty="0"/>
              <a:t> технологиям на тему проекта.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Литературные произведения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Большая птичья книга</a:t>
            </a:r>
          </a:p>
          <a:p>
            <a:r>
              <a:rPr lang="ru-RU" dirty="0"/>
              <a:t>А.С. Пушкин «Сказка о Золотом Петушке</a:t>
            </a:r>
          </a:p>
          <a:p>
            <a:r>
              <a:rPr lang="ru-RU" dirty="0"/>
              <a:t>В.Бианки «Лесная газета»</a:t>
            </a:r>
          </a:p>
          <a:p>
            <a:r>
              <a:rPr lang="ru-RU" dirty="0"/>
              <a:t>Г.Х Андерсен «Гадкий утенок»</a:t>
            </a:r>
          </a:p>
          <a:p>
            <a:r>
              <a:rPr lang="ru-RU" dirty="0"/>
              <a:t>Б.Житков «Храбрый утенок»</a:t>
            </a:r>
          </a:p>
          <a:p>
            <a:r>
              <a:rPr lang="ru-RU" dirty="0"/>
              <a:t>Т.М. «Год с воробьями»</a:t>
            </a:r>
          </a:p>
          <a:p>
            <a:r>
              <a:rPr lang="ru-RU" dirty="0"/>
              <a:t>Птичьи секреты</a:t>
            </a:r>
          </a:p>
          <a:p>
            <a:r>
              <a:rPr lang="ru-RU" dirty="0"/>
              <a:t>В.М. Гаршин «Лягушка –Путешественница»</a:t>
            </a:r>
          </a:p>
          <a:p>
            <a:r>
              <a:rPr lang="ru-RU" dirty="0" err="1"/>
              <a:t>Потешки</a:t>
            </a:r>
            <a:r>
              <a:rPr lang="ru-RU" dirty="0"/>
              <a:t> «Сорока- Белобока».</a:t>
            </a:r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420</TotalTime>
  <Words>1006</Words>
  <Application>Microsoft Office PowerPoint</Application>
  <PresentationFormat>Экран (4:3)</PresentationFormat>
  <Paragraphs>102</Paragraphs>
  <Slides>29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Calibri</vt:lpstr>
      <vt:lpstr>PT Sans</vt:lpstr>
      <vt:lpstr>Trebuchet MS</vt:lpstr>
      <vt:lpstr>verdana</vt:lpstr>
      <vt:lpstr>Wingdings</vt:lpstr>
      <vt:lpstr>Wingdings 2</vt:lpstr>
      <vt:lpstr>Изящная</vt:lpstr>
      <vt:lpstr>Проект на тему:                                 «Наши соседи – птицы»        (разновозрастная  группа)</vt:lpstr>
      <vt:lpstr>Актуальность и значимость </vt:lpstr>
      <vt:lpstr>Проблема</vt:lpstr>
      <vt:lpstr>Период реализации: долгосрочный (1,5 месяца).</vt:lpstr>
      <vt:lpstr>Планируемый результат (целевые ориентиры образования в дошкольном возрасте по ФГОС ДО)</vt:lpstr>
      <vt:lpstr>Цель: углубление представлений о перелетных  и зимующих птицах  нашего края в различных видах деятельности с использование здоровье-сберегающих технологий.</vt:lpstr>
      <vt:lpstr>Способы Мотивации участников проекта</vt:lpstr>
      <vt:lpstr>Предворительные мероприятия</vt:lpstr>
      <vt:lpstr>Литературные произведения</vt:lpstr>
      <vt:lpstr>Оснащение предметно-пространственной развивающей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</vt:lpstr>
      <vt:lpstr>Информационные ресурсы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                               «Наши соседи –птицы»        (средняя группа)</dc:title>
  <dc:creator>Слава</dc:creator>
  <cp:lastModifiedBy>User</cp:lastModifiedBy>
  <cp:revision>40</cp:revision>
  <dcterms:created xsi:type="dcterms:W3CDTF">2018-10-30T10:47:00Z</dcterms:created>
  <dcterms:modified xsi:type="dcterms:W3CDTF">2022-11-02T08:01:40Z</dcterms:modified>
</cp:coreProperties>
</file>