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70" r:id="rId3"/>
    <p:sldId id="347" r:id="rId4"/>
    <p:sldId id="358" r:id="rId5"/>
    <p:sldId id="359" r:id="rId6"/>
    <p:sldId id="361" r:id="rId7"/>
    <p:sldId id="371" r:id="rId8"/>
    <p:sldId id="366" r:id="rId9"/>
    <p:sldId id="354" r:id="rId10"/>
    <p:sldId id="355" r:id="rId11"/>
    <p:sldId id="360" r:id="rId12"/>
    <p:sldId id="357" r:id="rId13"/>
    <p:sldId id="368" r:id="rId14"/>
    <p:sldId id="369" r:id="rId15"/>
    <p:sldId id="324" r:id="rId16"/>
    <p:sldId id="325" r:id="rId17"/>
  </p:sldIdLst>
  <p:sldSz cx="9144000" cy="5143500" type="screen16x9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52">
          <p15:clr>
            <a:srgbClr val="A4A3A4"/>
          </p15:clr>
        </p15:guide>
        <p15:guide id="2" pos="18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7416"/>
    <a:srgbClr val="007BC2"/>
    <a:srgbClr val="005686"/>
    <a:srgbClr val="1A396C"/>
    <a:srgbClr val="70166A"/>
    <a:srgbClr val="F0A466"/>
    <a:srgbClr val="E9F6FD"/>
    <a:srgbClr val="D5ED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08" autoAdjust="0"/>
    <p:restoredTop sz="94638" autoAdjust="0"/>
  </p:normalViewPr>
  <p:slideViewPr>
    <p:cSldViewPr>
      <p:cViewPr varScale="1">
        <p:scale>
          <a:sx n="91" d="100"/>
          <a:sy n="91" d="100"/>
        </p:scale>
        <p:origin x="924" y="84"/>
      </p:cViewPr>
      <p:guideLst>
        <p:guide orient="horz" pos="1552"/>
        <p:guide pos="1882"/>
      </p:guideLst>
    </p:cSldViewPr>
  </p:slideViewPr>
  <p:outlineViewPr>
    <p:cViewPr>
      <p:scale>
        <a:sx n="33" d="100"/>
        <a:sy n="33" d="100"/>
      </p:scale>
      <p:origin x="0" y="4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48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C3E8BB-E2C6-4C0D-AB21-6C63D746CB4D}" type="doc">
      <dgm:prSet loTypeId="urn:microsoft.com/office/officeart/2005/8/layout/chevron2" loCatId="process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5AFBFE58-3C1E-4586-BBF3-415480716A17}">
      <dgm:prSet custT="1"/>
      <dgm:spPr/>
      <dgm:t>
        <a:bodyPr/>
        <a:lstStyle/>
        <a:p>
          <a:r>
            <a:rPr lang="ru-RU" sz="1800" b="0" dirty="0" smtClean="0">
              <a:solidFill>
                <a:schemeClr val="tx1"/>
              </a:solidFill>
            </a:rPr>
            <a:t> </a:t>
          </a:r>
          <a:r>
            <a:rPr lang="ru-RU" sz="1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УМЕЕТ ПРИМЕНЯТЬ ЛИЧНЫЙ ОПЫТ</a:t>
          </a:r>
          <a:endParaRPr lang="ru-RU" sz="18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D9AABF6-4437-4E2A-AB17-DB4F86F3094E}" type="parTrans" cxnId="{E3C5D9E9-6C24-4027-A6CC-8D99225393A7}">
      <dgm:prSet/>
      <dgm:spPr/>
      <dgm:t>
        <a:bodyPr/>
        <a:lstStyle/>
        <a:p>
          <a:endParaRPr lang="ru-RU"/>
        </a:p>
      </dgm:t>
    </dgm:pt>
    <dgm:pt modelId="{93F6131A-157C-4FDB-AFD3-E19F458980D3}" type="sibTrans" cxnId="{E3C5D9E9-6C24-4027-A6CC-8D99225393A7}">
      <dgm:prSet/>
      <dgm:spPr/>
      <dgm:t>
        <a:bodyPr/>
        <a:lstStyle/>
        <a:p>
          <a:endParaRPr lang="ru-RU"/>
        </a:p>
      </dgm:t>
    </dgm:pt>
    <dgm:pt modelId="{4CF6FF19-E948-4771-BE56-CC6BDF4B5DCB}">
      <dgm:prSet/>
      <dgm:spPr>
        <a:solidFill>
          <a:srgbClr val="E95133"/>
        </a:solidFill>
      </dgm:spPr>
      <dgm:t>
        <a:bodyPr/>
        <a:lstStyle/>
        <a:p>
          <a:pPr rtl="0"/>
          <a:r>
            <a:rPr lang="ru-RU" b="1" dirty="0" smtClean="0"/>
            <a:t>5-7 лет</a:t>
          </a:r>
          <a:endParaRPr lang="ru-RU" b="1" dirty="0"/>
        </a:p>
      </dgm:t>
    </dgm:pt>
    <dgm:pt modelId="{71A8B2A2-0B8B-4843-B63F-0FC06B355B08}" type="parTrans" cxnId="{0727256E-678F-4FB3-9569-BE644884E9EC}">
      <dgm:prSet/>
      <dgm:spPr/>
      <dgm:t>
        <a:bodyPr/>
        <a:lstStyle/>
        <a:p>
          <a:endParaRPr lang="ru-RU"/>
        </a:p>
      </dgm:t>
    </dgm:pt>
    <dgm:pt modelId="{1B4833F6-B653-4002-BA44-902198D14CB3}" type="sibTrans" cxnId="{0727256E-678F-4FB3-9569-BE644884E9EC}">
      <dgm:prSet/>
      <dgm:spPr/>
      <dgm:t>
        <a:bodyPr/>
        <a:lstStyle/>
        <a:p>
          <a:endParaRPr lang="ru-RU"/>
        </a:p>
      </dgm:t>
    </dgm:pt>
    <dgm:pt modelId="{2339F4FC-A912-4164-A3BD-521DB8B5D94A}">
      <dgm:prSet custT="1"/>
      <dgm:spPr/>
      <dgm:t>
        <a:bodyPr/>
        <a:lstStyle/>
        <a:p>
          <a:r>
            <a:rPr lang="ru-RU" sz="1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ЗАДАЕТ ВОПРОСЫ О КОНКРЕТНЫХ ДЕТАЛЯХ</a:t>
          </a:r>
          <a:endParaRPr lang="ru-RU" sz="18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82C1390-2703-41E1-9A79-475D074E196F}" type="parTrans" cxnId="{B489E7B5-9B47-440D-84CC-B9120F54EFE6}">
      <dgm:prSet/>
      <dgm:spPr/>
      <dgm:t>
        <a:bodyPr/>
        <a:lstStyle/>
        <a:p>
          <a:endParaRPr lang="ru-RU"/>
        </a:p>
      </dgm:t>
    </dgm:pt>
    <dgm:pt modelId="{AFDAB844-8F79-454E-87B8-AD8E64003C51}" type="sibTrans" cxnId="{B489E7B5-9B47-440D-84CC-B9120F54EFE6}">
      <dgm:prSet/>
      <dgm:spPr/>
      <dgm:t>
        <a:bodyPr/>
        <a:lstStyle/>
        <a:p>
          <a:endParaRPr lang="ru-RU"/>
        </a:p>
      </dgm:t>
    </dgm:pt>
    <dgm:pt modelId="{738FBD25-D379-4A9A-86A2-0AEAACFE540C}">
      <dgm:prSet custT="1"/>
      <dgm:spPr/>
      <dgm:t>
        <a:bodyPr/>
        <a:lstStyle/>
        <a:p>
          <a:r>
            <a:rPr lang="ru-RU" sz="1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УМЕЕТ ВЫЧЛЕНИТЬ ГЛАВНОЕ</a:t>
          </a:r>
          <a:endParaRPr lang="ru-RU" sz="18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C97B979-4214-4154-BAD3-0EB5E0929A79}" type="parTrans" cxnId="{DFD2944B-75D2-4548-84DA-D6C2C4F54660}">
      <dgm:prSet/>
      <dgm:spPr/>
      <dgm:t>
        <a:bodyPr/>
        <a:lstStyle/>
        <a:p>
          <a:endParaRPr lang="ru-RU"/>
        </a:p>
      </dgm:t>
    </dgm:pt>
    <dgm:pt modelId="{0F4DDADC-441A-4F47-99E4-2D20CC2F296E}" type="sibTrans" cxnId="{DFD2944B-75D2-4548-84DA-D6C2C4F54660}">
      <dgm:prSet/>
      <dgm:spPr/>
      <dgm:t>
        <a:bodyPr/>
        <a:lstStyle/>
        <a:p>
          <a:endParaRPr lang="ru-RU"/>
        </a:p>
      </dgm:t>
    </dgm:pt>
    <dgm:pt modelId="{3EBBD885-60E1-4302-A6C9-D8A2DDBA32E5}">
      <dgm:prSet custT="1"/>
      <dgm:spPr/>
      <dgm:t>
        <a:bodyPr/>
        <a:lstStyle/>
        <a:p>
          <a:r>
            <a:rPr lang="ru-RU" sz="1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МОЖЕТ ВВОДИТЬ СОБСТВЕННЫЕ ПРАВИЛА В ИГРУ И ИЗМЕНЯТЬ ИХ</a:t>
          </a:r>
          <a:endParaRPr lang="ru-RU" sz="18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C26FC63-84BB-448A-8C84-FEED15F2A3C4}" type="parTrans" cxnId="{CA769449-9482-488C-9234-3ACE72DEAD5A}">
      <dgm:prSet/>
      <dgm:spPr/>
      <dgm:t>
        <a:bodyPr/>
        <a:lstStyle/>
        <a:p>
          <a:endParaRPr lang="ru-RU"/>
        </a:p>
      </dgm:t>
    </dgm:pt>
    <dgm:pt modelId="{FCFDCD5D-F333-4380-8028-493C40CCF40E}" type="sibTrans" cxnId="{CA769449-9482-488C-9234-3ACE72DEAD5A}">
      <dgm:prSet/>
      <dgm:spPr/>
      <dgm:t>
        <a:bodyPr/>
        <a:lstStyle/>
        <a:p>
          <a:endParaRPr lang="ru-RU"/>
        </a:p>
      </dgm:t>
    </dgm:pt>
    <dgm:pt modelId="{E0733C57-C100-4A88-A8BE-240FE9819CAF}" type="pres">
      <dgm:prSet presAssocID="{D0C3E8BB-E2C6-4C0D-AB21-6C63D746CB4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86F8C5-0056-4F93-A0BB-478294943A2F}" type="pres">
      <dgm:prSet presAssocID="{4CF6FF19-E948-4771-BE56-CC6BDF4B5DCB}" presName="composite" presStyleCnt="0"/>
      <dgm:spPr/>
    </dgm:pt>
    <dgm:pt modelId="{F3DB89BD-BF78-4DE6-87A1-4ACDC3E1EB40}" type="pres">
      <dgm:prSet presAssocID="{4CF6FF19-E948-4771-BE56-CC6BDF4B5DCB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D106E3-8A90-46B9-ACE3-60985BDC7346}" type="pres">
      <dgm:prSet presAssocID="{4CF6FF19-E948-4771-BE56-CC6BDF4B5DCB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C5D9E9-6C24-4027-A6CC-8D99225393A7}" srcId="{4CF6FF19-E948-4771-BE56-CC6BDF4B5DCB}" destId="{5AFBFE58-3C1E-4586-BBF3-415480716A17}" srcOrd="0" destOrd="0" parTransId="{FD9AABF6-4437-4E2A-AB17-DB4F86F3094E}" sibTransId="{93F6131A-157C-4FDB-AFD3-E19F458980D3}"/>
    <dgm:cxn modelId="{CA769449-9482-488C-9234-3ACE72DEAD5A}" srcId="{4CF6FF19-E948-4771-BE56-CC6BDF4B5DCB}" destId="{3EBBD885-60E1-4302-A6C9-D8A2DDBA32E5}" srcOrd="3" destOrd="0" parTransId="{5C26FC63-84BB-448A-8C84-FEED15F2A3C4}" sibTransId="{FCFDCD5D-F333-4380-8028-493C40CCF40E}"/>
    <dgm:cxn modelId="{A97C95FA-97AD-4E84-B3AA-4827FCC4F5D4}" type="presOf" srcId="{2339F4FC-A912-4164-A3BD-521DB8B5D94A}" destId="{C7D106E3-8A90-46B9-ACE3-60985BDC7346}" srcOrd="0" destOrd="1" presId="urn:microsoft.com/office/officeart/2005/8/layout/chevron2"/>
    <dgm:cxn modelId="{F093F903-6026-4CCA-81FB-3F4FA166FF86}" type="presOf" srcId="{3EBBD885-60E1-4302-A6C9-D8A2DDBA32E5}" destId="{C7D106E3-8A90-46B9-ACE3-60985BDC7346}" srcOrd="0" destOrd="3" presId="urn:microsoft.com/office/officeart/2005/8/layout/chevron2"/>
    <dgm:cxn modelId="{E166936B-C94E-443F-9FE9-57E346B43E69}" type="presOf" srcId="{738FBD25-D379-4A9A-86A2-0AEAACFE540C}" destId="{C7D106E3-8A90-46B9-ACE3-60985BDC7346}" srcOrd="0" destOrd="2" presId="urn:microsoft.com/office/officeart/2005/8/layout/chevron2"/>
    <dgm:cxn modelId="{B344AB91-3569-43CC-BCD9-FEAE936A4228}" type="presOf" srcId="{4CF6FF19-E948-4771-BE56-CC6BDF4B5DCB}" destId="{F3DB89BD-BF78-4DE6-87A1-4ACDC3E1EB40}" srcOrd="0" destOrd="0" presId="urn:microsoft.com/office/officeart/2005/8/layout/chevron2"/>
    <dgm:cxn modelId="{4058B7B4-E3A9-4739-86F8-39AC9D97D3D2}" type="presOf" srcId="{D0C3E8BB-E2C6-4C0D-AB21-6C63D746CB4D}" destId="{E0733C57-C100-4A88-A8BE-240FE9819CAF}" srcOrd="0" destOrd="0" presId="urn:microsoft.com/office/officeart/2005/8/layout/chevron2"/>
    <dgm:cxn modelId="{B489E7B5-9B47-440D-84CC-B9120F54EFE6}" srcId="{4CF6FF19-E948-4771-BE56-CC6BDF4B5DCB}" destId="{2339F4FC-A912-4164-A3BD-521DB8B5D94A}" srcOrd="1" destOrd="0" parTransId="{082C1390-2703-41E1-9A79-475D074E196F}" sibTransId="{AFDAB844-8F79-454E-87B8-AD8E64003C51}"/>
    <dgm:cxn modelId="{60DEE40F-A899-4E45-A233-78870CA27A72}" type="presOf" srcId="{5AFBFE58-3C1E-4586-BBF3-415480716A17}" destId="{C7D106E3-8A90-46B9-ACE3-60985BDC7346}" srcOrd="0" destOrd="0" presId="urn:microsoft.com/office/officeart/2005/8/layout/chevron2"/>
    <dgm:cxn modelId="{0727256E-678F-4FB3-9569-BE644884E9EC}" srcId="{D0C3E8BB-E2C6-4C0D-AB21-6C63D746CB4D}" destId="{4CF6FF19-E948-4771-BE56-CC6BDF4B5DCB}" srcOrd="0" destOrd="0" parTransId="{71A8B2A2-0B8B-4843-B63F-0FC06B355B08}" sibTransId="{1B4833F6-B653-4002-BA44-902198D14CB3}"/>
    <dgm:cxn modelId="{DFD2944B-75D2-4548-84DA-D6C2C4F54660}" srcId="{4CF6FF19-E948-4771-BE56-CC6BDF4B5DCB}" destId="{738FBD25-D379-4A9A-86A2-0AEAACFE540C}" srcOrd="2" destOrd="0" parTransId="{EC97B979-4214-4154-BAD3-0EB5E0929A79}" sibTransId="{0F4DDADC-441A-4F47-99E4-2D20CC2F296E}"/>
    <dgm:cxn modelId="{E329CDC0-109D-4B04-AA48-9B046756FB1A}" type="presParOf" srcId="{E0733C57-C100-4A88-A8BE-240FE9819CAF}" destId="{4D86F8C5-0056-4F93-A0BB-478294943A2F}" srcOrd="0" destOrd="0" presId="urn:microsoft.com/office/officeart/2005/8/layout/chevron2"/>
    <dgm:cxn modelId="{C997DA95-5600-4628-AE65-54A99EE0DC16}" type="presParOf" srcId="{4D86F8C5-0056-4F93-A0BB-478294943A2F}" destId="{F3DB89BD-BF78-4DE6-87A1-4ACDC3E1EB40}" srcOrd="0" destOrd="0" presId="urn:microsoft.com/office/officeart/2005/8/layout/chevron2"/>
    <dgm:cxn modelId="{1DD0DDFE-6503-4E3B-8D36-48C63EEF74C0}" type="presParOf" srcId="{4D86F8C5-0056-4F93-A0BB-478294943A2F}" destId="{C7D106E3-8A90-46B9-ACE3-60985BDC734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50D64A-BBCA-4546-B9B6-A0BF88817E0D}" type="doc">
      <dgm:prSet loTypeId="urn:microsoft.com/office/officeart/2005/8/layout/hProcess3" loCatId="process" qsTypeId="urn:microsoft.com/office/officeart/2005/8/quickstyle/3d2#1" qsCatId="3D" csTypeId="urn:microsoft.com/office/officeart/2005/8/colors/colorful5" csCatId="colorful" phldr="0"/>
      <dgm:spPr/>
    </dgm:pt>
    <dgm:pt modelId="{FCB2579F-3199-4F77-BC9A-B4638DBD83AB}" type="pres">
      <dgm:prSet presAssocID="{A850D64A-BBCA-4546-B9B6-A0BF88817E0D}" presName="Name0" presStyleCnt="0">
        <dgm:presLayoutVars>
          <dgm:dir/>
          <dgm:animLvl val="lvl"/>
          <dgm:resizeHandles val="exact"/>
        </dgm:presLayoutVars>
      </dgm:prSet>
      <dgm:spPr/>
    </dgm:pt>
    <dgm:pt modelId="{1E16A246-D775-40B9-9DE1-021F7BD6EDD7}" type="pres">
      <dgm:prSet presAssocID="{A850D64A-BBCA-4546-B9B6-A0BF88817E0D}" presName="dummy" presStyleCnt="0"/>
      <dgm:spPr/>
    </dgm:pt>
    <dgm:pt modelId="{AF3E77F7-CB0E-454E-9BBC-D1BB1F0980BA}" type="pres">
      <dgm:prSet presAssocID="{A850D64A-BBCA-4546-B9B6-A0BF88817E0D}" presName="linH" presStyleCnt="0"/>
      <dgm:spPr/>
    </dgm:pt>
    <dgm:pt modelId="{434C638B-6C44-4A5B-B27E-48878B3B18B5}" type="pres">
      <dgm:prSet presAssocID="{A850D64A-BBCA-4546-B9B6-A0BF88817E0D}" presName="padding1" presStyleCnt="0"/>
      <dgm:spPr/>
    </dgm:pt>
    <dgm:pt modelId="{14DD79A8-9B1D-4616-91FC-175441024EF1}" type="pres">
      <dgm:prSet presAssocID="{A850D64A-BBCA-4546-B9B6-A0BF88817E0D}" presName="padding2" presStyleCnt="0"/>
      <dgm:spPr/>
    </dgm:pt>
    <dgm:pt modelId="{00768970-4D58-45D0-93D9-F0C503E10DB9}" type="pres">
      <dgm:prSet presAssocID="{A850D64A-BBCA-4546-B9B6-A0BF88817E0D}" presName="negArrow" presStyleCnt="0"/>
      <dgm:spPr/>
    </dgm:pt>
    <dgm:pt modelId="{FF860429-1D4E-4D63-A547-27E573FB7115}" type="pres">
      <dgm:prSet presAssocID="{A850D64A-BBCA-4546-B9B6-A0BF88817E0D}" presName="backgroundArrow" presStyleLbl="node1" presStyleIdx="0" presStyleCnt="1" custAng="11455674"/>
      <dgm:spPr>
        <a:solidFill>
          <a:srgbClr val="6699FF"/>
        </a:solidFill>
      </dgm:spPr>
      <dgm:t>
        <a:bodyPr/>
        <a:lstStyle/>
        <a:p>
          <a:endParaRPr lang="ru-RU"/>
        </a:p>
      </dgm:t>
    </dgm:pt>
  </dgm:ptLst>
  <dgm:cxnLst>
    <dgm:cxn modelId="{96F87567-AD65-42E1-B533-A5016299F609}" type="presOf" srcId="{A850D64A-BBCA-4546-B9B6-A0BF88817E0D}" destId="{FCB2579F-3199-4F77-BC9A-B4638DBD83AB}" srcOrd="0" destOrd="0" presId="urn:microsoft.com/office/officeart/2005/8/layout/hProcess3"/>
    <dgm:cxn modelId="{E75DE516-B581-45B3-8BA4-E70DAAB7C00F}" type="presParOf" srcId="{FCB2579F-3199-4F77-BC9A-B4638DBD83AB}" destId="{1E16A246-D775-40B9-9DE1-021F7BD6EDD7}" srcOrd="0" destOrd="0" presId="urn:microsoft.com/office/officeart/2005/8/layout/hProcess3"/>
    <dgm:cxn modelId="{A681C874-7EB6-4816-9DE1-6404AF62E8D3}" type="presParOf" srcId="{FCB2579F-3199-4F77-BC9A-B4638DBD83AB}" destId="{AF3E77F7-CB0E-454E-9BBC-D1BB1F0980BA}" srcOrd="1" destOrd="0" presId="urn:microsoft.com/office/officeart/2005/8/layout/hProcess3"/>
    <dgm:cxn modelId="{880889F2-2666-407B-8F90-B507EAC109A1}" type="presParOf" srcId="{AF3E77F7-CB0E-454E-9BBC-D1BB1F0980BA}" destId="{434C638B-6C44-4A5B-B27E-48878B3B18B5}" srcOrd="0" destOrd="0" presId="urn:microsoft.com/office/officeart/2005/8/layout/hProcess3"/>
    <dgm:cxn modelId="{1C92993E-9CFB-45FE-89C2-568B6A1AE79A}" type="presParOf" srcId="{AF3E77F7-CB0E-454E-9BBC-D1BB1F0980BA}" destId="{14DD79A8-9B1D-4616-91FC-175441024EF1}" srcOrd="1" destOrd="0" presId="urn:microsoft.com/office/officeart/2005/8/layout/hProcess3"/>
    <dgm:cxn modelId="{B705A2A4-8687-4060-91BE-A0F27B159362}" type="presParOf" srcId="{AF3E77F7-CB0E-454E-9BBC-D1BB1F0980BA}" destId="{00768970-4D58-45D0-93D9-F0C503E10DB9}" srcOrd="2" destOrd="0" presId="urn:microsoft.com/office/officeart/2005/8/layout/hProcess3"/>
    <dgm:cxn modelId="{C0D4EF02-3527-4E94-8298-C27C3512B511}" type="presParOf" srcId="{AF3E77F7-CB0E-454E-9BBC-D1BB1F0980BA}" destId="{FF860429-1D4E-4D63-A547-27E573FB7115}" srcOrd="3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9283100-B3C4-4147-ACB2-FD6D0A39F1D2}" type="doc">
      <dgm:prSet loTypeId="urn:microsoft.com/office/officeart/2005/8/layout/target3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1000C238-CBCE-4B5B-BD71-D3C19F0CE008}">
      <dgm:prSet/>
      <dgm:spPr/>
      <dgm:t>
        <a:bodyPr/>
        <a:lstStyle/>
        <a:p>
          <a:pPr rtl="0"/>
          <a:r>
            <a:rPr lang="ru-RU" b="1" dirty="0" smtClean="0">
              <a:solidFill>
                <a:srgbClr val="0070C0"/>
              </a:solidFill>
            </a:rPr>
            <a:t>СПОСОБНОСТЬ ДОГОВАРИВАТЬСЯ</a:t>
          </a:r>
          <a:endParaRPr lang="ru-RU" dirty="0">
            <a:solidFill>
              <a:srgbClr val="0070C0"/>
            </a:solidFill>
          </a:endParaRPr>
        </a:p>
      </dgm:t>
    </dgm:pt>
    <dgm:pt modelId="{74C8615F-DAFF-42A5-8E9C-0F8DE226628C}" type="parTrans" cxnId="{76B12C7D-32EB-40C1-8369-70BF2718C263}">
      <dgm:prSet/>
      <dgm:spPr/>
      <dgm:t>
        <a:bodyPr/>
        <a:lstStyle/>
        <a:p>
          <a:endParaRPr lang="ru-RU"/>
        </a:p>
      </dgm:t>
    </dgm:pt>
    <dgm:pt modelId="{40CB8903-D3A6-4561-BF69-CE71B5772753}" type="sibTrans" cxnId="{76B12C7D-32EB-40C1-8369-70BF2718C263}">
      <dgm:prSet/>
      <dgm:spPr/>
      <dgm:t>
        <a:bodyPr/>
        <a:lstStyle/>
        <a:p>
          <a:endParaRPr lang="ru-RU"/>
        </a:p>
      </dgm:t>
    </dgm:pt>
    <dgm:pt modelId="{CDDF35BC-8324-41B5-9ACC-937B119CBC9C}">
      <dgm:prSet/>
      <dgm:spPr/>
      <dgm:t>
        <a:bodyPr/>
        <a:lstStyle/>
        <a:p>
          <a:pPr rtl="0"/>
          <a:r>
            <a:rPr lang="ru-RU" b="1" dirty="0" smtClean="0">
              <a:solidFill>
                <a:srgbClr val="0070C0"/>
              </a:solidFill>
            </a:rPr>
            <a:t>НАЛАЖИВАТЬ СОЦИАЛЬНЫЕ СВЯЗИ</a:t>
          </a:r>
          <a:endParaRPr lang="ru-RU" dirty="0">
            <a:solidFill>
              <a:srgbClr val="0070C0"/>
            </a:solidFill>
          </a:endParaRPr>
        </a:p>
      </dgm:t>
    </dgm:pt>
    <dgm:pt modelId="{D84838E7-C49D-478C-A0BD-919359EC45E9}" type="parTrans" cxnId="{450F1BB2-D9E6-4952-A8D4-178CF2DD7011}">
      <dgm:prSet/>
      <dgm:spPr/>
      <dgm:t>
        <a:bodyPr/>
        <a:lstStyle/>
        <a:p>
          <a:endParaRPr lang="ru-RU"/>
        </a:p>
      </dgm:t>
    </dgm:pt>
    <dgm:pt modelId="{2F989FD1-59D5-4CC7-A493-5B67591BAF5D}" type="sibTrans" cxnId="{450F1BB2-D9E6-4952-A8D4-178CF2DD7011}">
      <dgm:prSet/>
      <dgm:spPr/>
      <dgm:t>
        <a:bodyPr/>
        <a:lstStyle/>
        <a:p>
          <a:endParaRPr lang="ru-RU"/>
        </a:p>
      </dgm:t>
    </dgm:pt>
    <dgm:pt modelId="{F8181380-4BDF-49AB-8DDC-62541F76E200}">
      <dgm:prSet/>
      <dgm:spPr/>
      <dgm:t>
        <a:bodyPr/>
        <a:lstStyle/>
        <a:p>
          <a:pPr rtl="0"/>
          <a:r>
            <a:rPr lang="ru-RU" b="1" dirty="0" smtClean="0">
              <a:solidFill>
                <a:srgbClr val="0070C0"/>
              </a:solidFill>
            </a:rPr>
            <a:t>СЛУШАТЬ СОБЕСЕДНИКА </a:t>
          </a:r>
          <a:endParaRPr lang="ru-RU" dirty="0">
            <a:solidFill>
              <a:srgbClr val="0070C0"/>
            </a:solidFill>
          </a:endParaRPr>
        </a:p>
      </dgm:t>
    </dgm:pt>
    <dgm:pt modelId="{5A00F006-8D81-400C-84AA-6507D31F9029}" type="parTrans" cxnId="{CA78CB4C-0287-4F81-A589-F8FFC6920A87}">
      <dgm:prSet/>
      <dgm:spPr/>
      <dgm:t>
        <a:bodyPr/>
        <a:lstStyle/>
        <a:p>
          <a:endParaRPr lang="ru-RU"/>
        </a:p>
      </dgm:t>
    </dgm:pt>
    <dgm:pt modelId="{DC92AB0E-E8CA-42E1-97ED-68D5EAF558C3}" type="sibTrans" cxnId="{CA78CB4C-0287-4F81-A589-F8FFC6920A87}">
      <dgm:prSet/>
      <dgm:spPr/>
      <dgm:t>
        <a:bodyPr/>
        <a:lstStyle/>
        <a:p>
          <a:endParaRPr lang="ru-RU"/>
        </a:p>
      </dgm:t>
    </dgm:pt>
    <dgm:pt modelId="{6AC1BA85-FADA-4A0A-89D7-D109C49F5F3E}">
      <dgm:prSet/>
      <dgm:spPr/>
      <dgm:t>
        <a:bodyPr/>
        <a:lstStyle/>
        <a:p>
          <a:pPr rtl="0"/>
          <a:r>
            <a:rPr lang="ru-RU" b="1" dirty="0" smtClean="0">
              <a:solidFill>
                <a:srgbClr val="0070C0"/>
              </a:solidFill>
            </a:rPr>
            <a:t>ОБЪЯСНЯТЬ СВОЮ ТОЧКУ ЗРЕНИЯ </a:t>
          </a:r>
          <a:endParaRPr lang="ru-RU" dirty="0">
            <a:solidFill>
              <a:srgbClr val="0070C0"/>
            </a:solidFill>
          </a:endParaRPr>
        </a:p>
      </dgm:t>
    </dgm:pt>
    <dgm:pt modelId="{60EB7849-ACB2-44D4-9A43-71413FE44227}" type="parTrans" cxnId="{CF65F4B6-2EC2-44BD-8217-B3DFDF5D96AF}">
      <dgm:prSet/>
      <dgm:spPr/>
      <dgm:t>
        <a:bodyPr/>
        <a:lstStyle/>
        <a:p>
          <a:endParaRPr lang="ru-RU"/>
        </a:p>
      </dgm:t>
    </dgm:pt>
    <dgm:pt modelId="{9F0138B0-B154-48B9-BCD0-378DC2725663}" type="sibTrans" cxnId="{CF65F4B6-2EC2-44BD-8217-B3DFDF5D96AF}">
      <dgm:prSet/>
      <dgm:spPr/>
      <dgm:t>
        <a:bodyPr/>
        <a:lstStyle/>
        <a:p>
          <a:endParaRPr lang="ru-RU"/>
        </a:p>
      </dgm:t>
    </dgm:pt>
    <dgm:pt modelId="{BDF5BC57-BBCD-430F-AFD3-6419095649BD}" type="pres">
      <dgm:prSet presAssocID="{29283100-B3C4-4147-ACB2-FD6D0A39F1D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368770-30FE-45AA-AEFA-2D926E306951}" type="pres">
      <dgm:prSet presAssocID="{1000C238-CBCE-4B5B-BD71-D3C19F0CE008}" presName="circle1" presStyleLbl="node1" presStyleIdx="0" presStyleCnt="4"/>
      <dgm:spPr>
        <a:solidFill>
          <a:srgbClr val="26E2B5"/>
        </a:solidFill>
      </dgm:spPr>
    </dgm:pt>
    <dgm:pt modelId="{A206B673-B38D-4A7C-B197-4F27A9F33C6F}" type="pres">
      <dgm:prSet presAssocID="{1000C238-CBCE-4B5B-BD71-D3C19F0CE008}" presName="space" presStyleCnt="0"/>
      <dgm:spPr/>
    </dgm:pt>
    <dgm:pt modelId="{FD9CD4F5-4B2F-48EC-8790-D588C0C4BA1E}" type="pres">
      <dgm:prSet presAssocID="{1000C238-CBCE-4B5B-BD71-D3C19F0CE008}" presName="rect1" presStyleLbl="alignAcc1" presStyleIdx="0" presStyleCnt="4"/>
      <dgm:spPr/>
      <dgm:t>
        <a:bodyPr/>
        <a:lstStyle/>
        <a:p>
          <a:endParaRPr lang="ru-RU"/>
        </a:p>
      </dgm:t>
    </dgm:pt>
    <dgm:pt modelId="{BC561060-5095-4DD2-BA87-C1308677F788}" type="pres">
      <dgm:prSet presAssocID="{CDDF35BC-8324-41B5-9ACC-937B119CBC9C}" presName="vertSpace2" presStyleLbl="node1" presStyleIdx="0" presStyleCnt="4"/>
      <dgm:spPr/>
    </dgm:pt>
    <dgm:pt modelId="{58FFAED2-0486-4D65-9F01-A1238C583487}" type="pres">
      <dgm:prSet presAssocID="{CDDF35BC-8324-41B5-9ACC-937B119CBC9C}" presName="circle2" presStyleLbl="node1" presStyleIdx="1" presStyleCnt="4"/>
      <dgm:spPr>
        <a:solidFill>
          <a:srgbClr val="E390F4"/>
        </a:solidFill>
      </dgm:spPr>
    </dgm:pt>
    <dgm:pt modelId="{6DE62852-E7B2-4107-81FA-38F35B41FA00}" type="pres">
      <dgm:prSet presAssocID="{CDDF35BC-8324-41B5-9ACC-937B119CBC9C}" presName="rect2" presStyleLbl="alignAcc1" presStyleIdx="1" presStyleCnt="4"/>
      <dgm:spPr/>
      <dgm:t>
        <a:bodyPr/>
        <a:lstStyle/>
        <a:p>
          <a:endParaRPr lang="ru-RU"/>
        </a:p>
      </dgm:t>
    </dgm:pt>
    <dgm:pt modelId="{2B963EF7-DF71-459E-9FF9-ECFC7F389B22}" type="pres">
      <dgm:prSet presAssocID="{F8181380-4BDF-49AB-8DDC-62541F76E200}" presName="vertSpace3" presStyleLbl="node1" presStyleIdx="1" presStyleCnt="4"/>
      <dgm:spPr/>
    </dgm:pt>
    <dgm:pt modelId="{47C3C0CC-4DDD-4946-A7D5-33E542463FD3}" type="pres">
      <dgm:prSet presAssocID="{F8181380-4BDF-49AB-8DDC-62541F76E200}" presName="circle3" presStyleLbl="node1" presStyleIdx="2" presStyleCnt="4"/>
      <dgm:spPr>
        <a:solidFill>
          <a:schemeClr val="accent4">
            <a:lumMod val="60000"/>
            <a:lumOff val="40000"/>
          </a:schemeClr>
        </a:solidFill>
      </dgm:spPr>
    </dgm:pt>
    <dgm:pt modelId="{677AFC3E-3F85-459D-95BB-F180F9FC15B8}" type="pres">
      <dgm:prSet presAssocID="{F8181380-4BDF-49AB-8DDC-62541F76E200}" presName="rect3" presStyleLbl="alignAcc1" presStyleIdx="2" presStyleCnt="4"/>
      <dgm:spPr/>
      <dgm:t>
        <a:bodyPr/>
        <a:lstStyle/>
        <a:p>
          <a:endParaRPr lang="ru-RU"/>
        </a:p>
      </dgm:t>
    </dgm:pt>
    <dgm:pt modelId="{65D41614-46C3-4CF7-BC85-B3323E952E91}" type="pres">
      <dgm:prSet presAssocID="{6AC1BA85-FADA-4A0A-89D7-D109C49F5F3E}" presName="vertSpace4" presStyleLbl="node1" presStyleIdx="2" presStyleCnt="4"/>
      <dgm:spPr/>
    </dgm:pt>
    <dgm:pt modelId="{A4B3552C-7B15-434B-B918-41B8109B4218}" type="pres">
      <dgm:prSet presAssocID="{6AC1BA85-FADA-4A0A-89D7-D109C49F5F3E}" presName="circle4" presStyleLbl="node1" presStyleIdx="3" presStyleCnt="4"/>
      <dgm:spPr/>
    </dgm:pt>
    <dgm:pt modelId="{35D6B07E-5779-4A6F-9FCF-E83F3AECFCA8}" type="pres">
      <dgm:prSet presAssocID="{6AC1BA85-FADA-4A0A-89D7-D109C49F5F3E}" presName="rect4" presStyleLbl="alignAcc1" presStyleIdx="3" presStyleCnt="4"/>
      <dgm:spPr/>
      <dgm:t>
        <a:bodyPr/>
        <a:lstStyle/>
        <a:p>
          <a:endParaRPr lang="ru-RU"/>
        </a:p>
      </dgm:t>
    </dgm:pt>
    <dgm:pt modelId="{12B887C0-FAA4-44F1-9189-D10C64CC4FCD}" type="pres">
      <dgm:prSet presAssocID="{1000C238-CBCE-4B5B-BD71-D3C19F0CE008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8C14BD-79E3-4770-9355-C93B670E651B}" type="pres">
      <dgm:prSet presAssocID="{CDDF35BC-8324-41B5-9ACC-937B119CBC9C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605479-258D-4CE0-BAE7-BF99BC3978F8}" type="pres">
      <dgm:prSet presAssocID="{F8181380-4BDF-49AB-8DDC-62541F76E200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B8A197-2BA5-45D0-A95B-DA9A3D257FEA}" type="pres">
      <dgm:prSet presAssocID="{6AC1BA85-FADA-4A0A-89D7-D109C49F5F3E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0ED8EF-702F-4190-A7DA-EAD5E6ABBA3F}" type="presOf" srcId="{CDDF35BC-8324-41B5-9ACC-937B119CBC9C}" destId="{CF8C14BD-79E3-4770-9355-C93B670E651B}" srcOrd="1" destOrd="0" presId="urn:microsoft.com/office/officeart/2005/8/layout/target3"/>
    <dgm:cxn modelId="{1478C72D-4362-44CD-A978-E558A4D0D27A}" type="presOf" srcId="{F8181380-4BDF-49AB-8DDC-62541F76E200}" destId="{A4605479-258D-4CE0-BAE7-BF99BC3978F8}" srcOrd="1" destOrd="0" presId="urn:microsoft.com/office/officeart/2005/8/layout/target3"/>
    <dgm:cxn modelId="{52B1C1DA-CB8C-4F57-9BEB-3EEB654885A1}" type="presOf" srcId="{1000C238-CBCE-4B5B-BD71-D3C19F0CE008}" destId="{FD9CD4F5-4B2F-48EC-8790-D588C0C4BA1E}" srcOrd="0" destOrd="0" presId="urn:microsoft.com/office/officeart/2005/8/layout/target3"/>
    <dgm:cxn modelId="{318F5789-8E6E-49D4-9809-BFD529142DAD}" type="presOf" srcId="{6AC1BA85-FADA-4A0A-89D7-D109C49F5F3E}" destId="{1EB8A197-2BA5-45D0-A95B-DA9A3D257FEA}" srcOrd="1" destOrd="0" presId="urn:microsoft.com/office/officeart/2005/8/layout/target3"/>
    <dgm:cxn modelId="{76B12C7D-32EB-40C1-8369-70BF2718C263}" srcId="{29283100-B3C4-4147-ACB2-FD6D0A39F1D2}" destId="{1000C238-CBCE-4B5B-BD71-D3C19F0CE008}" srcOrd="0" destOrd="0" parTransId="{74C8615F-DAFF-42A5-8E9C-0F8DE226628C}" sibTransId="{40CB8903-D3A6-4561-BF69-CE71B5772753}"/>
    <dgm:cxn modelId="{450F1BB2-D9E6-4952-A8D4-178CF2DD7011}" srcId="{29283100-B3C4-4147-ACB2-FD6D0A39F1D2}" destId="{CDDF35BC-8324-41B5-9ACC-937B119CBC9C}" srcOrd="1" destOrd="0" parTransId="{D84838E7-C49D-478C-A0BD-919359EC45E9}" sibTransId="{2F989FD1-59D5-4CC7-A493-5B67591BAF5D}"/>
    <dgm:cxn modelId="{1CC670F1-CD25-4D99-B68E-6784119D9251}" type="presOf" srcId="{CDDF35BC-8324-41B5-9ACC-937B119CBC9C}" destId="{6DE62852-E7B2-4107-81FA-38F35B41FA00}" srcOrd="0" destOrd="0" presId="urn:microsoft.com/office/officeart/2005/8/layout/target3"/>
    <dgm:cxn modelId="{05A6BB52-EEE2-4341-93D2-4827F3ACE4C3}" type="presOf" srcId="{1000C238-CBCE-4B5B-BD71-D3C19F0CE008}" destId="{12B887C0-FAA4-44F1-9189-D10C64CC4FCD}" srcOrd="1" destOrd="0" presId="urn:microsoft.com/office/officeart/2005/8/layout/target3"/>
    <dgm:cxn modelId="{CF65F4B6-2EC2-44BD-8217-B3DFDF5D96AF}" srcId="{29283100-B3C4-4147-ACB2-FD6D0A39F1D2}" destId="{6AC1BA85-FADA-4A0A-89D7-D109C49F5F3E}" srcOrd="3" destOrd="0" parTransId="{60EB7849-ACB2-44D4-9A43-71413FE44227}" sibTransId="{9F0138B0-B154-48B9-BCD0-378DC2725663}"/>
    <dgm:cxn modelId="{B4EC0F57-3958-457E-9D23-BC73D67DD965}" type="presOf" srcId="{F8181380-4BDF-49AB-8DDC-62541F76E200}" destId="{677AFC3E-3F85-459D-95BB-F180F9FC15B8}" srcOrd="0" destOrd="0" presId="urn:microsoft.com/office/officeart/2005/8/layout/target3"/>
    <dgm:cxn modelId="{68B98181-63B9-4BFB-A9D1-88807B60AC41}" type="presOf" srcId="{29283100-B3C4-4147-ACB2-FD6D0A39F1D2}" destId="{BDF5BC57-BBCD-430F-AFD3-6419095649BD}" srcOrd="0" destOrd="0" presId="urn:microsoft.com/office/officeart/2005/8/layout/target3"/>
    <dgm:cxn modelId="{4194942E-ABE1-4063-836A-5216DAE3CDB7}" type="presOf" srcId="{6AC1BA85-FADA-4A0A-89D7-D109C49F5F3E}" destId="{35D6B07E-5779-4A6F-9FCF-E83F3AECFCA8}" srcOrd="0" destOrd="0" presId="urn:microsoft.com/office/officeart/2005/8/layout/target3"/>
    <dgm:cxn modelId="{CA78CB4C-0287-4F81-A589-F8FFC6920A87}" srcId="{29283100-B3C4-4147-ACB2-FD6D0A39F1D2}" destId="{F8181380-4BDF-49AB-8DDC-62541F76E200}" srcOrd="2" destOrd="0" parTransId="{5A00F006-8D81-400C-84AA-6507D31F9029}" sibTransId="{DC92AB0E-E8CA-42E1-97ED-68D5EAF558C3}"/>
    <dgm:cxn modelId="{E9418B36-FEC4-46AB-9CF0-A9C0514E0691}" type="presParOf" srcId="{BDF5BC57-BBCD-430F-AFD3-6419095649BD}" destId="{1B368770-30FE-45AA-AEFA-2D926E306951}" srcOrd="0" destOrd="0" presId="urn:microsoft.com/office/officeart/2005/8/layout/target3"/>
    <dgm:cxn modelId="{AC8B00A5-FF98-4753-8B4B-2753D53168F0}" type="presParOf" srcId="{BDF5BC57-BBCD-430F-AFD3-6419095649BD}" destId="{A206B673-B38D-4A7C-B197-4F27A9F33C6F}" srcOrd="1" destOrd="0" presId="urn:microsoft.com/office/officeart/2005/8/layout/target3"/>
    <dgm:cxn modelId="{C633EEBA-D1FD-47E7-9249-721E212449F8}" type="presParOf" srcId="{BDF5BC57-BBCD-430F-AFD3-6419095649BD}" destId="{FD9CD4F5-4B2F-48EC-8790-D588C0C4BA1E}" srcOrd="2" destOrd="0" presId="urn:microsoft.com/office/officeart/2005/8/layout/target3"/>
    <dgm:cxn modelId="{967601FF-7312-4AE4-9835-82A1DF235DF7}" type="presParOf" srcId="{BDF5BC57-BBCD-430F-AFD3-6419095649BD}" destId="{BC561060-5095-4DD2-BA87-C1308677F788}" srcOrd="3" destOrd="0" presId="urn:microsoft.com/office/officeart/2005/8/layout/target3"/>
    <dgm:cxn modelId="{298C883F-F593-497A-B4F9-1E1542ED3BF1}" type="presParOf" srcId="{BDF5BC57-BBCD-430F-AFD3-6419095649BD}" destId="{58FFAED2-0486-4D65-9F01-A1238C583487}" srcOrd="4" destOrd="0" presId="urn:microsoft.com/office/officeart/2005/8/layout/target3"/>
    <dgm:cxn modelId="{76D4BB6D-6B2B-45F9-8133-0B9EF861C349}" type="presParOf" srcId="{BDF5BC57-BBCD-430F-AFD3-6419095649BD}" destId="{6DE62852-E7B2-4107-81FA-38F35B41FA00}" srcOrd="5" destOrd="0" presId="urn:microsoft.com/office/officeart/2005/8/layout/target3"/>
    <dgm:cxn modelId="{D41E693D-D2C8-4FA0-BB2A-01FE586F72A9}" type="presParOf" srcId="{BDF5BC57-BBCD-430F-AFD3-6419095649BD}" destId="{2B963EF7-DF71-459E-9FF9-ECFC7F389B22}" srcOrd="6" destOrd="0" presId="urn:microsoft.com/office/officeart/2005/8/layout/target3"/>
    <dgm:cxn modelId="{41782DC8-FC51-401B-91CB-65DDCE4C794F}" type="presParOf" srcId="{BDF5BC57-BBCD-430F-AFD3-6419095649BD}" destId="{47C3C0CC-4DDD-4946-A7D5-33E542463FD3}" srcOrd="7" destOrd="0" presId="urn:microsoft.com/office/officeart/2005/8/layout/target3"/>
    <dgm:cxn modelId="{F538479B-2BE0-48C2-8BA1-EFF4DE787FAA}" type="presParOf" srcId="{BDF5BC57-BBCD-430F-AFD3-6419095649BD}" destId="{677AFC3E-3F85-459D-95BB-F180F9FC15B8}" srcOrd="8" destOrd="0" presId="urn:microsoft.com/office/officeart/2005/8/layout/target3"/>
    <dgm:cxn modelId="{A968F52B-FC52-4809-91D9-EAB84877DF75}" type="presParOf" srcId="{BDF5BC57-BBCD-430F-AFD3-6419095649BD}" destId="{65D41614-46C3-4CF7-BC85-B3323E952E91}" srcOrd="9" destOrd="0" presId="urn:microsoft.com/office/officeart/2005/8/layout/target3"/>
    <dgm:cxn modelId="{9F3A9AF8-7210-4157-B02F-4514D1455EFF}" type="presParOf" srcId="{BDF5BC57-BBCD-430F-AFD3-6419095649BD}" destId="{A4B3552C-7B15-434B-B918-41B8109B4218}" srcOrd="10" destOrd="0" presId="urn:microsoft.com/office/officeart/2005/8/layout/target3"/>
    <dgm:cxn modelId="{28A55B89-7FB5-4EC8-BD53-D0262F79AEF3}" type="presParOf" srcId="{BDF5BC57-BBCD-430F-AFD3-6419095649BD}" destId="{35D6B07E-5779-4A6F-9FCF-E83F3AECFCA8}" srcOrd="11" destOrd="0" presId="urn:microsoft.com/office/officeart/2005/8/layout/target3"/>
    <dgm:cxn modelId="{73D18A7A-6F30-4DD7-8B8B-0A3A02BB3782}" type="presParOf" srcId="{BDF5BC57-BBCD-430F-AFD3-6419095649BD}" destId="{12B887C0-FAA4-44F1-9189-D10C64CC4FCD}" srcOrd="12" destOrd="0" presId="urn:microsoft.com/office/officeart/2005/8/layout/target3"/>
    <dgm:cxn modelId="{3130DE89-47A0-42A9-9D5F-E437663ECBD2}" type="presParOf" srcId="{BDF5BC57-BBCD-430F-AFD3-6419095649BD}" destId="{CF8C14BD-79E3-4770-9355-C93B670E651B}" srcOrd="13" destOrd="0" presId="urn:microsoft.com/office/officeart/2005/8/layout/target3"/>
    <dgm:cxn modelId="{0C8A3DBF-6781-4C4A-9C44-C0A588E3358F}" type="presParOf" srcId="{BDF5BC57-BBCD-430F-AFD3-6419095649BD}" destId="{A4605479-258D-4CE0-BAE7-BF99BC3978F8}" srcOrd="14" destOrd="0" presId="urn:microsoft.com/office/officeart/2005/8/layout/target3"/>
    <dgm:cxn modelId="{4E84C369-9E69-40E4-9185-F554787BC9F5}" type="presParOf" srcId="{BDF5BC57-BBCD-430F-AFD3-6419095649BD}" destId="{1EB8A197-2BA5-45D0-A95B-DA9A3D257FEA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9283100-B3C4-4147-ACB2-FD6D0A39F1D2}" type="doc">
      <dgm:prSet loTypeId="urn:microsoft.com/office/officeart/2005/8/layout/target3" loCatId="list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1000C238-CBCE-4B5B-BD71-D3C19F0CE008}">
      <dgm:prSet/>
      <dgm:spPr/>
      <dgm:t>
        <a:bodyPr/>
        <a:lstStyle/>
        <a:p>
          <a:pPr rtl="0"/>
          <a:r>
            <a:rPr lang="ru-RU" b="1" dirty="0" smtClean="0">
              <a:solidFill>
                <a:srgbClr val="0070C0"/>
              </a:solidFill>
            </a:rPr>
            <a:t>УМЕНИЕ ОЦЕНИВАТЬ МНОГО РАЗНЫХ ВАРИАНТОВ</a:t>
          </a:r>
          <a:endParaRPr lang="ru-RU" dirty="0">
            <a:solidFill>
              <a:srgbClr val="0070C0"/>
            </a:solidFill>
          </a:endParaRPr>
        </a:p>
      </dgm:t>
    </dgm:pt>
    <dgm:pt modelId="{74C8615F-DAFF-42A5-8E9C-0F8DE226628C}" type="parTrans" cxnId="{76B12C7D-32EB-40C1-8369-70BF2718C263}">
      <dgm:prSet/>
      <dgm:spPr/>
      <dgm:t>
        <a:bodyPr/>
        <a:lstStyle/>
        <a:p>
          <a:endParaRPr lang="ru-RU"/>
        </a:p>
      </dgm:t>
    </dgm:pt>
    <dgm:pt modelId="{40CB8903-D3A6-4561-BF69-CE71B5772753}" type="sibTrans" cxnId="{76B12C7D-32EB-40C1-8369-70BF2718C263}">
      <dgm:prSet/>
      <dgm:spPr/>
      <dgm:t>
        <a:bodyPr/>
        <a:lstStyle/>
        <a:p>
          <a:endParaRPr lang="ru-RU"/>
        </a:p>
      </dgm:t>
    </dgm:pt>
    <dgm:pt modelId="{CDDF35BC-8324-41B5-9ACC-937B119CBC9C}">
      <dgm:prSet/>
      <dgm:spPr/>
      <dgm:t>
        <a:bodyPr/>
        <a:lstStyle/>
        <a:p>
          <a:pPr rtl="0"/>
          <a:r>
            <a:rPr lang="ru-RU" b="1" dirty="0" smtClean="0">
              <a:solidFill>
                <a:srgbClr val="0070C0"/>
              </a:solidFill>
            </a:rPr>
            <a:t>ВЫБИРАТЬ ЛУЧШИЙ ВАРИАНТ</a:t>
          </a:r>
          <a:endParaRPr lang="ru-RU" dirty="0">
            <a:solidFill>
              <a:srgbClr val="0070C0"/>
            </a:solidFill>
          </a:endParaRPr>
        </a:p>
      </dgm:t>
    </dgm:pt>
    <dgm:pt modelId="{D84838E7-C49D-478C-A0BD-919359EC45E9}" type="parTrans" cxnId="{450F1BB2-D9E6-4952-A8D4-178CF2DD7011}">
      <dgm:prSet/>
      <dgm:spPr/>
      <dgm:t>
        <a:bodyPr/>
        <a:lstStyle/>
        <a:p>
          <a:endParaRPr lang="ru-RU"/>
        </a:p>
      </dgm:t>
    </dgm:pt>
    <dgm:pt modelId="{2F989FD1-59D5-4CC7-A493-5B67591BAF5D}" type="sibTrans" cxnId="{450F1BB2-D9E6-4952-A8D4-178CF2DD7011}">
      <dgm:prSet/>
      <dgm:spPr/>
      <dgm:t>
        <a:bodyPr/>
        <a:lstStyle/>
        <a:p>
          <a:endParaRPr lang="ru-RU"/>
        </a:p>
      </dgm:t>
    </dgm:pt>
    <dgm:pt modelId="{F8181380-4BDF-49AB-8DDC-62541F76E200}">
      <dgm:prSet/>
      <dgm:spPr/>
      <dgm:t>
        <a:bodyPr/>
        <a:lstStyle/>
        <a:p>
          <a:pPr rtl="0"/>
          <a:r>
            <a:rPr lang="ru-RU" b="1" dirty="0" smtClean="0">
              <a:solidFill>
                <a:srgbClr val="0070C0"/>
              </a:solidFill>
            </a:rPr>
            <a:t>УМЕНИЕ ИСКАТЬ И НАХОДИТЬ РАЗЛИЧНЫЕ СПОСОБЫ РЕШЕНИЯ ЗАДАЧ</a:t>
          </a:r>
          <a:endParaRPr lang="ru-RU" dirty="0">
            <a:solidFill>
              <a:srgbClr val="0070C0"/>
            </a:solidFill>
          </a:endParaRPr>
        </a:p>
      </dgm:t>
    </dgm:pt>
    <dgm:pt modelId="{5A00F006-8D81-400C-84AA-6507D31F9029}" type="parTrans" cxnId="{CA78CB4C-0287-4F81-A589-F8FFC6920A87}">
      <dgm:prSet/>
      <dgm:spPr/>
      <dgm:t>
        <a:bodyPr/>
        <a:lstStyle/>
        <a:p>
          <a:endParaRPr lang="ru-RU"/>
        </a:p>
      </dgm:t>
    </dgm:pt>
    <dgm:pt modelId="{DC92AB0E-E8CA-42E1-97ED-68D5EAF558C3}" type="sibTrans" cxnId="{CA78CB4C-0287-4F81-A589-F8FFC6920A87}">
      <dgm:prSet/>
      <dgm:spPr/>
      <dgm:t>
        <a:bodyPr/>
        <a:lstStyle/>
        <a:p>
          <a:endParaRPr lang="ru-RU"/>
        </a:p>
      </dgm:t>
    </dgm:pt>
    <dgm:pt modelId="{BDF5BC57-BBCD-430F-AFD3-6419095649BD}" type="pres">
      <dgm:prSet presAssocID="{29283100-B3C4-4147-ACB2-FD6D0A39F1D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368770-30FE-45AA-AEFA-2D926E306951}" type="pres">
      <dgm:prSet presAssocID="{1000C238-CBCE-4B5B-BD71-D3C19F0CE008}" presName="circle1" presStyleLbl="node1" presStyleIdx="0" presStyleCnt="3"/>
      <dgm:spPr>
        <a:solidFill>
          <a:srgbClr val="26E2B5"/>
        </a:solidFill>
      </dgm:spPr>
    </dgm:pt>
    <dgm:pt modelId="{A206B673-B38D-4A7C-B197-4F27A9F33C6F}" type="pres">
      <dgm:prSet presAssocID="{1000C238-CBCE-4B5B-BD71-D3C19F0CE008}" presName="space" presStyleCnt="0"/>
      <dgm:spPr/>
    </dgm:pt>
    <dgm:pt modelId="{FD9CD4F5-4B2F-48EC-8790-D588C0C4BA1E}" type="pres">
      <dgm:prSet presAssocID="{1000C238-CBCE-4B5B-BD71-D3C19F0CE008}" presName="rect1" presStyleLbl="alignAcc1" presStyleIdx="0" presStyleCnt="3"/>
      <dgm:spPr/>
      <dgm:t>
        <a:bodyPr/>
        <a:lstStyle/>
        <a:p>
          <a:endParaRPr lang="ru-RU"/>
        </a:p>
      </dgm:t>
    </dgm:pt>
    <dgm:pt modelId="{BC561060-5095-4DD2-BA87-C1308677F788}" type="pres">
      <dgm:prSet presAssocID="{CDDF35BC-8324-41B5-9ACC-937B119CBC9C}" presName="vertSpace2" presStyleLbl="node1" presStyleIdx="0" presStyleCnt="3"/>
      <dgm:spPr/>
    </dgm:pt>
    <dgm:pt modelId="{58FFAED2-0486-4D65-9F01-A1238C583487}" type="pres">
      <dgm:prSet presAssocID="{CDDF35BC-8324-41B5-9ACC-937B119CBC9C}" presName="circle2" presStyleLbl="node1" presStyleIdx="1" presStyleCnt="3"/>
      <dgm:spPr>
        <a:solidFill>
          <a:srgbClr val="E390F4"/>
        </a:solidFill>
      </dgm:spPr>
    </dgm:pt>
    <dgm:pt modelId="{6DE62852-E7B2-4107-81FA-38F35B41FA00}" type="pres">
      <dgm:prSet presAssocID="{CDDF35BC-8324-41B5-9ACC-937B119CBC9C}" presName="rect2" presStyleLbl="alignAcc1" presStyleIdx="1" presStyleCnt="3"/>
      <dgm:spPr/>
      <dgm:t>
        <a:bodyPr/>
        <a:lstStyle/>
        <a:p>
          <a:endParaRPr lang="ru-RU"/>
        </a:p>
      </dgm:t>
    </dgm:pt>
    <dgm:pt modelId="{2B963EF7-DF71-459E-9FF9-ECFC7F389B22}" type="pres">
      <dgm:prSet presAssocID="{F8181380-4BDF-49AB-8DDC-62541F76E200}" presName="vertSpace3" presStyleLbl="node1" presStyleIdx="1" presStyleCnt="3"/>
      <dgm:spPr/>
    </dgm:pt>
    <dgm:pt modelId="{47C3C0CC-4DDD-4946-A7D5-33E542463FD3}" type="pres">
      <dgm:prSet presAssocID="{F8181380-4BDF-49AB-8DDC-62541F76E200}" presName="circle3" presStyleLbl="node1" presStyleIdx="2" presStyleCnt="3"/>
      <dgm:spPr>
        <a:solidFill>
          <a:schemeClr val="accent4">
            <a:lumMod val="60000"/>
            <a:lumOff val="40000"/>
          </a:schemeClr>
        </a:solidFill>
      </dgm:spPr>
    </dgm:pt>
    <dgm:pt modelId="{677AFC3E-3F85-459D-95BB-F180F9FC15B8}" type="pres">
      <dgm:prSet presAssocID="{F8181380-4BDF-49AB-8DDC-62541F76E200}" presName="rect3" presStyleLbl="alignAcc1" presStyleIdx="2" presStyleCnt="3"/>
      <dgm:spPr/>
      <dgm:t>
        <a:bodyPr/>
        <a:lstStyle/>
        <a:p>
          <a:endParaRPr lang="ru-RU"/>
        </a:p>
      </dgm:t>
    </dgm:pt>
    <dgm:pt modelId="{12B887C0-FAA4-44F1-9189-D10C64CC4FCD}" type="pres">
      <dgm:prSet presAssocID="{1000C238-CBCE-4B5B-BD71-D3C19F0CE008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8C14BD-79E3-4770-9355-C93B670E651B}" type="pres">
      <dgm:prSet presAssocID="{CDDF35BC-8324-41B5-9ACC-937B119CBC9C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605479-258D-4CE0-BAE7-BF99BC3978F8}" type="pres">
      <dgm:prSet presAssocID="{F8181380-4BDF-49AB-8DDC-62541F76E200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C53969-F505-4190-B709-F95933BB69C0}" type="presOf" srcId="{29283100-B3C4-4147-ACB2-FD6D0A39F1D2}" destId="{BDF5BC57-BBCD-430F-AFD3-6419095649BD}" srcOrd="0" destOrd="0" presId="urn:microsoft.com/office/officeart/2005/8/layout/target3"/>
    <dgm:cxn modelId="{8CE4E4C5-A98C-4348-9560-5A61570E94CB}" type="presOf" srcId="{F8181380-4BDF-49AB-8DDC-62541F76E200}" destId="{A4605479-258D-4CE0-BAE7-BF99BC3978F8}" srcOrd="1" destOrd="0" presId="urn:microsoft.com/office/officeart/2005/8/layout/target3"/>
    <dgm:cxn modelId="{7CC4CAC6-0AA7-45AD-BD99-99386E29801A}" type="presOf" srcId="{CDDF35BC-8324-41B5-9ACC-937B119CBC9C}" destId="{6DE62852-E7B2-4107-81FA-38F35B41FA00}" srcOrd="0" destOrd="0" presId="urn:microsoft.com/office/officeart/2005/8/layout/target3"/>
    <dgm:cxn modelId="{76B12C7D-32EB-40C1-8369-70BF2718C263}" srcId="{29283100-B3C4-4147-ACB2-FD6D0A39F1D2}" destId="{1000C238-CBCE-4B5B-BD71-D3C19F0CE008}" srcOrd="0" destOrd="0" parTransId="{74C8615F-DAFF-42A5-8E9C-0F8DE226628C}" sibTransId="{40CB8903-D3A6-4561-BF69-CE71B5772753}"/>
    <dgm:cxn modelId="{450F1BB2-D9E6-4952-A8D4-178CF2DD7011}" srcId="{29283100-B3C4-4147-ACB2-FD6D0A39F1D2}" destId="{CDDF35BC-8324-41B5-9ACC-937B119CBC9C}" srcOrd="1" destOrd="0" parTransId="{D84838E7-C49D-478C-A0BD-919359EC45E9}" sibTransId="{2F989FD1-59D5-4CC7-A493-5B67591BAF5D}"/>
    <dgm:cxn modelId="{84C82FF1-8D3E-49E6-8555-E24C2AD11914}" type="presOf" srcId="{1000C238-CBCE-4B5B-BD71-D3C19F0CE008}" destId="{FD9CD4F5-4B2F-48EC-8790-D588C0C4BA1E}" srcOrd="0" destOrd="0" presId="urn:microsoft.com/office/officeart/2005/8/layout/target3"/>
    <dgm:cxn modelId="{BFFCA18A-77CF-4177-906B-0682106AD4FE}" type="presOf" srcId="{1000C238-CBCE-4B5B-BD71-D3C19F0CE008}" destId="{12B887C0-FAA4-44F1-9189-D10C64CC4FCD}" srcOrd="1" destOrd="0" presId="urn:microsoft.com/office/officeart/2005/8/layout/target3"/>
    <dgm:cxn modelId="{B8F6FE4E-8B2A-4980-AC19-8636A99D2568}" type="presOf" srcId="{CDDF35BC-8324-41B5-9ACC-937B119CBC9C}" destId="{CF8C14BD-79E3-4770-9355-C93B670E651B}" srcOrd="1" destOrd="0" presId="urn:microsoft.com/office/officeart/2005/8/layout/target3"/>
    <dgm:cxn modelId="{CA78CB4C-0287-4F81-A589-F8FFC6920A87}" srcId="{29283100-B3C4-4147-ACB2-FD6D0A39F1D2}" destId="{F8181380-4BDF-49AB-8DDC-62541F76E200}" srcOrd="2" destOrd="0" parTransId="{5A00F006-8D81-400C-84AA-6507D31F9029}" sibTransId="{DC92AB0E-E8CA-42E1-97ED-68D5EAF558C3}"/>
    <dgm:cxn modelId="{63BA3DFD-86F8-4EDA-B7EE-70174391E6CB}" type="presOf" srcId="{F8181380-4BDF-49AB-8DDC-62541F76E200}" destId="{677AFC3E-3F85-459D-95BB-F180F9FC15B8}" srcOrd="0" destOrd="0" presId="urn:microsoft.com/office/officeart/2005/8/layout/target3"/>
    <dgm:cxn modelId="{F0023CF7-6647-424E-94D5-77E15949CFEF}" type="presParOf" srcId="{BDF5BC57-BBCD-430F-AFD3-6419095649BD}" destId="{1B368770-30FE-45AA-AEFA-2D926E306951}" srcOrd="0" destOrd="0" presId="urn:microsoft.com/office/officeart/2005/8/layout/target3"/>
    <dgm:cxn modelId="{16EF5AD9-EEAB-4EE4-80D5-AB2A372C3114}" type="presParOf" srcId="{BDF5BC57-BBCD-430F-AFD3-6419095649BD}" destId="{A206B673-B38D-4A7C-B197-4F27A9F33C6F}" srcOrd="1" destOrd="0" presId="urn:microsoft.com/office/officeart/2005/8/layout/target3"/>
    <dgm:cxn modelId="{7F4B27F2-83FD-4D74-98F8-8624A7C3FD2A}" type="presParOf" srcId="{BDF5BC57-BBCD-430F-AFD3-6419095649BD}" destId="{FD9CD4F5-4B2F-48EC-8790-D588C0C4BA1E}" srcOrd="2" destOrd="0" presId="urn:microsoft.com/office/officeart/2005/8/layout/target3"/>
    <dgm:cxn modelId="{EDF95CE2-1069-44DC-815B-E858B539297F}" type="presParOf" srcId="{BDF5BC57-BBCD-430F-AFD3-6419095649BD}" destId="{BC561060-5095-4DD2-BA87-C1308677F788}" srcOrd="3" destOrd="0" presId="urn:microsoft.com/office/officeart/2005/8/layout/target3"/>
    <dgm:cxn modelId="{BA2254C7-5C2F-43B1-B798-F251E08DB5A9}" type="presParOf" srcId="{BDF5BC57-BBCD-430F-AFD3-6419095649BD}" destId="{58FFAED2-0486-4D65-9F01-A1238C583487}" srcOrd="4" destOrd="0" presId="urn:microsoft.com/office/officeart/2005/8/layout/target3"/>
    <dgm:cxn modelId="{E7C7AF33-A9EA-42BC-B1E2-5AC9FE4FC223}" type="presParOf" srcId="{BDF5BC57-BBCD-430F-AFD3-6419095649BD}" destId="{6DE62852-E7B2-4107-81FA-38F35B41FA00}" srcOrd="5" destOrd="0" presId="urn:microsoft.com/office/officeart/2005/8/layout/target3"/>
    <dgm:cxn modelId="{10EEF071-B3DB-4896-90EE-CD5DFE97334B}" type="presParOf" srcId="{BDF5BC57-BBCD-430F-AFD3-6419095649BD}" destId="{2B963EF7-DF71-459E-9FF9-ECFC7F389B22}" srcOrd="6" destOrd="0" presId="urn:microsoft.com/office/officeart/2005/8/layout/target3"/>
    <dgm:cxn modelId="{68C673D2-D127-4597-93DF-CA386A7F6D59}" type="presParOf" srcId="{BDF5BC57-BBCD-430F-AFD3-6419095649BD}" destId="{47C3C0CC-4DDD-4946-A7D5-33E542463FD3}" srcOrd="7" destOrd="0" presId="urn:microsoft.com/office/officeart/2005/8/layout/target3"/>
    <dgm:cxn modelId="{AEF5803B-84EA-4939-8336-349798CF103E}" type="presParOf" srcId="{BDF5BC57-BBCD-430F-AFD3-6419095649BD}" destId="{677AFC3E-3F85-459D-95BB-F180F9FC15B8}" srcOrd="8" destOrd="0" presId="urn:microsoft.com/office/officeart/2005/8/layout/target3"/>
    <dgm:cxn modelId="{7B49A4F3-6A1F-4096-8C65-F2BBBD863D8B}" type="presParOf" srcId="{BDF5BC57-BBCD-430F-AFD3-6419095649BD}" destId="{12B887C0-FAA4-44F1-9189-D10C64CC4FCD}" srcOrd="9" destOrd="0" presId="urn:microsoft.com/office/officeart/2005/8/layout/target3"/>
    <dgm:cxn modelId="{71309A21-867F-41DB-80D7-385AE7853B41}" type="presParOf" srcId="{BDF5BC57-BBCD-430F-AFD3-6419095649BD}" destId="{CF8C14BD-79E3-4770-9355-C93B670E651B}" srcOrd="10" destOrd="0" presId="urn:microsoft.com/office/officeart/2005/8/layout/target3"/>
    <dgm:cxn modelId="{BFC180A0-F5B8-47D3-8D47-5BCE7A6758FF}" type="presParOf" srcId="{BDF5BC57-BBCD-430F-AFD3-6419095649BD}" destId="{A4605479-258D-4CE0-BAE7-BF99BC3978F8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9283100-B3C4-4147-ACB2-FD6D0A39F1D2}" type="doc">
      <dgm:prSet loTypeId="urn:microsoft.com/office/officeart/2005/8/layout/target3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1000C238-CBCE-4B5B-BD71-D3C19F0CE008}">
      <dgm:prSet/>
      <dgm:spPr/>
      <dgm:t>
        <a:bodyPr/>
        <a:lstStyle/>
        <a:p>
          <a:pPr rtl="0"/>
          <a:r>
            <a:rPr lang="ru-RU" b="1" dirty="0" smtClean="0">
              <a:solidFill>
                <a:srgbClr val="0070C0"/>
              </a:solidFill>
            </a:rPr>
            <a:t>ОПРЕДЕЛЯТЬ ОБЩУЮ ЗАДАЧУ,  </a:t>
          </a:r>
        </a:p>
        <a:p>
          <a:pPr rtl="0"/>
          <a:r>
            <a:rPr lang="ru-RU" b="1" dirty="0" smtClean="0">
              <a:solidFill>
                <a:srgbClr val="0070C0"/>
              </a:solidFill>
            </a:rPr>
            <a:t>СПОСОБЫ ЕЕ РЕШЕНИЯ</a:t>
          </a:r>
          <a:endParaRPr lang="ru-RU" dirty="0">
            <a:solidFill>
              <a:srgbClr val="0070C0"/>
            </a:solidFill>
          </a:endParaRPr>
        </a:p>
      </dgm:t>
    </dgm:pt>
    <dgm:pt modelId="{74C8615F-DAFF-42A5-8E9C-0F8DE226628C}" type="parTrans" cxnId="{76B12C7D-32EB-40C1-8369-70BF2718C263}">
      <dgm:prSet/>
      <dgm:spPr/>
      <dgm:t>
        <a:bodyPr/>
        <a:lstStyle/>
        <a:p>
          <a:endParaRPr lang="ru-RU"/>
        </a:p>
      </dgm:t>
    </dgm:pt>
    <dgm:pt modelId="{40CB8903-D3A6-4561-BF69-CE71B5772753}" type="sibTrans" cxnId="{76B12C7D-32EB-40C1-8369-70BF2718C263}">
      <dgm:prSet/>
      <dgm:spPr/>
      <dgm:t>
        <a:bodyPr/>
        <a:lstStyle/>
        <a:p>
          <a:endParaRPr lang="ru-RU"/>
        </a:p>
      </dgm:t>
    </dgm:pt>
    <dgm:pt modelId="{CDDF35BC-8324-41B5-9ACC-937B119CBC9C}">
      <dgm:prSet/>
      <dgm:spPr/>
      <dgm:t>
        <a:bodyPr/>
        <a:lstStyle/>
        <a:p>
          <a:pPr rtl="0"/>
          <a:r>
            <a:rPr lang="ru-RU" b="1" dirty="0" smtClean="0">
              <a:solidFill>
                <a:srgbClr val="0070C0"/>
              </a:solidFill>
            </a:rPr>
            <a:t>РАСПРЕДЕЛЯТЬ РОЛИ</a:t>
          </a:r>
          <a:endParaRPr lang="ru-RU" dirty="0">
            <a:solidFill>
              <a:srgbClr val="0070C0"/>
            </a:solidFill>
          </a:endParaRPr>
        </a:p>
      </dgm:t>
    </dgm:pt>
    <dgm:pt modelId="{D84838E7-C49D-478C-A0BD-919359EC45E9}" type="parTrans" cxnId="{450F1BB2-D9E6-4952-A8D4-178CF2DD7011}">
      <dgm:prSet/>
      <dgm:spPr/>
      <dgm:t>
        <a:bodyPr/>
        <a:lstStyle/>
        <a:p>
          <a:endParaRPr lang="ru-RU"/>
        </a:p>
      </dgm:t>
    </dgm:pt>
    <dgm:pt modelId="{2F989FD1-59D5-4CC7-A493-5B67591BAF5D}" type="sibTrans" cxnId="{450F1BB2-D9E6-4952-A8D4-178CF2DD7011}">
      <dgm:prSet/>
      <dgm:spPr/>
      <dgm:t>
        <a:bodyPr/>
        <a:lstStyle/>
        <a:p>
          <a:endParaRPr lang="ru-RU"/>
        </a:p>
      </dgm:t>
    </dgm:pt>
    <dgm:pt modelId="{F8181380-4BDF-49AB-8DDC-62541F76E200}">
      <dgm:prSet/>
      <dgm:spPr/>
      <dgm:t>
        <a:bodyPr/>
        <a:lstStyle/>
        <a:p>
          <a:pPr rtl="0"/>
          <a:r>
            <a:rPr lang="ru-RU" b="1" dirty="0" smtClean="0">
              <a:solidFill>
                <a:srgbClr val="0070C0"/>
              </a:solidFill>
            </a:rPr>
            <a:t>ОЦЕНИВАТЬ РЕЗУЛЬТАТ</a:t>
          </a:r>
          <a:endParaRPr lang="ru-RU" dirty="0">
            <a:solidFill>
              <a:srgbClr val="0070C0"/>
            </a:solidFill>
          </a:endParaRPr>
        </a:p>
      </dgm:t>
    </dgm:pt>
    <dgm:pt modelId="{5A00F006-8D81-400C-84AA-6507D31F9029}" type="parTrans" cxnId="{CA78CB4C-0287-4F81-A589-F8FFC6920A87}">
      <dgm:prSet/>
      <dgm:spPr/>
      <dgm:t>
        <a:bodyPr/>
        <a:lstStyle/>
        <a:p>
          <a:endParaRPr lang="ru-RU"/>
        </a:p>
      </dgm:t>
    </dgm:pt>
    <dgm:pt modelId="{DC92AB0E-E8CA-42E1-97ED-68D5EAF558C3}" type="sibTrans" cxnId="{CA78CB4C-0287-4F81-A589-F8FFC6920A87}">
      <dgm:prSet/>
      <dgm:spPr/>
      <dgm:t>
        <a:bodyPr/>
        <a:lstStyle/>
        <a:p>
          <a:endParaRPr lang="ru-RU"/>
        </a:p>
      </dgm:t>
    </dgm:pt>
    <dgm:pt modelId="{BDF5BC57-BBCD-430F-AFD3-6419095649BD}" type="pres">
      <dgm:prSet presAssocID="{29283100-B3C4-4147-ACB2-FD6D0A39F1D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368770-30FE-45AA-AEFA-2D926E306951}" type="pres">
      <dgm:prSet presAssocID="{1000C238-CBCE-4B5B-BD71-D3C19F0CE008}" presName="circle1" presStyleLbl="node1" presStyleIdx="0" presStyleCnt="3"/>
      <dgm:spPr>
        <a:solidFill>
          <a:srgbClr val="26E2B5"/>
        </a:solidFill>
      </dgm:spPr>
    </dgm:pt>
    <dgm:pt modelId="{A206B673-B38D-4A7C-B197-4F27A9F33C6F}" type="pres">
      <dgm:prSet presAssocID="{1000C238-CBCE-4B5B-BD71-D3C19F0CE008}" presName="space" presStyleCnt="0"/>
      <dgm:spPr/>
    </dgm:pt>
    <dgm:pt modelId="{FD9CD4F5-4B2F-48EC-8790-D588C0C4BA1E}" type="pres">
      <dgm:prSet presAssocID="{1000C238-CBCE-4B5B-BD71-D3C19F0CE008}" presName="rect1" presStyleLbl="alignAcc1" presStyleIdx="0" presStyleCnt="3"/>
      <dgm:spPr/>
      <dgm:t>
        <a:bodyPr/>
        <a:lstStyle/>
        <a:p>
          <a:endParaRPr lang="ru-RU"/>
        </a:p>
      </dgm:t>
    </dgm:pt>
    <dgm:pt modelId="{BC561060-5095-4DD2-BA87-C1308677F788}" type="pres">
      <dgm:prSet presAssocID="{CDDF35BC-8324-41B5-9ACC-937B119CBC9C}" presName="vertSpace2" presStyleLbl="node1" presStyleIdx="0" presStyleCnt="3"/>
      <dgm:spPr/>
    </dgm:pt>
    <dgm:pt modelId="{58FFAED2-0486-4D65-9F01-A1238C583487}" type="pres">
      <dgm:prSet presAssocID="{CDDF35BC-8324-41B5-9ACC-937B119CBC9C}" presName="circle2" presStyleLbl="node1" presStyleIdx="1" presStyleCnt="3"/>
      <dgm:spPr>
        <a:solidFill>
          <a:srgbClr val="E390F4"/>
        </a:solidFill>
      </dgm:spPr>
      <dgm:t>
        <a:bodyPr/>
        <a:lstStyle/>
        <a:p>
          <a:endParaRPr lang="ru-RU"/>
        </a:p>
      </dgm:t>
    </dgm:pt>
    <dgm:pt modelId="{6DE62852-E7B2-4107-81FA-38F35B41FA00}" type="pres">
      <dgm:prSet presAssocID="{CDDF35BC-8324-41B5-9ACC-937B119CBC9C}" presName="rect2" presStyleLbl="alignAcc1" presStyleIdx="1" presStyleCnt="3"/>
      <dgm:spPr/>
      <dgm:t>
        <a:bodyPr/>
        <a:lstStyle/>
        <a:p>
          <a:endParaRPr lang="ru-RU"/>
        </a:p>
      </dgm:t>
    </dgm:pt>
    <dgm:pt modelId="{2B963EF7-DF71-459E-9FF9-ECFC7F389B22}" type="pres">
      <dgm:prSet presAssocID="{F8181380-4BDF-49AB-8DDC-62541F76E200}" presName="vertSpace3" presStyleLbl="node1" presStyleIdx="1" presStyleCnt="3"/>
      <dgm:spPr/>
    </dgm:pt>
    <dgm:pt modelId="{47C3C0CC-4DDD-4946-A7D5-33E542463FD3}" type="pres">
      <dgm:prSet presAssocID="{F8181380-4BDF-49AB-8DDC-62541F76E200}" presName="circle3" presStyleLbl="node1" presStyleIdx="2" presStyleCnt="3"/>
      <dgm:spPr>
        <a:solidFill>
          <a:schemeClr val="accent4">
            <a:lumMod val="60000"/>
            <a:lumOff val="40000"/>
          </a:schemeClr>
        </a:solidFill>
      </dgm:spPr>
    </dgm:pt>
    <dgm:pt modelId="{677AFC3E-3F85-459D-95BB-F180F9FC15B8}" type="pres">
      <dgm:prSet presAssocID="{F8181380-4BDF-49AB-8DDC-62541F76E200}" presName="rect3" presStyleLbl="alignAcc1" presStyleIdx="2" presStyleCnt="3"/>
      <dgm:spPr/>
      <dgm:t>
        <a:bodyPr/>
        <a:lstStyle/>
        <a:p>
          <a:endParaRPr lang="ru-RU"/>
        </a:p>
      </dgm:t>
    </dgm:pt>
    <dgm:pt modelId="{12B887C0-FAA4-44F1-9189-D10C64CC4FCD}" type="pres">
      <dgm:prSet presAssocID="{1000C238-CBCE-4B5B-BD71-D3C19F0CE008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8C14BD-79E3-4770-9355-C93B670E651B}" type="pres">
      <dgm:prSet presAssocID="{CDDF35BC-8324-41B5-9ACC-937B119CBC9C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605479-258D-4CE0-BAE7-BF99BC3978F8}" type="pres">
      <dgm:prSet presAssocID="{F8181380-4BDF-49AB-8DDC-62541F76E200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5A980D-B382-48E3-B688-9229480E67B5}" type="presOf" srcId="{29283100-B3C4-4147-ACB2-FD6D0A39F1D2}" destId="{BDF5BC57-BBCD-430F-AFD3-6419095649BD}" srcOrd="0" destOrd="0" presId="urn:microsoft.com/office/officeart/2005/8/layout/target3"/>
    <dgm:cxn modelId="{76B12C7D-32EB-40C1-8369-70BF2718C263}" srcId="{29283100-B3C4-4147-ACB2-FD6D0A39F1D2}" destId="{1000C238-CBCE-4B5B-BD71-D3C19F0CE008}" srcOrd="0" destOrd="0" parTransId="{74C8615F-DAFF-42A5-8E9C-0F8DE226628C}" sibTransId="{40CB8903-D3A6-4561-BF69-CE71B5772753}"/>
    <dgm:cxn modelId="{21755B7D-4750-4BB1-A483-B00B63D0BF92}" type="presOf" srcId="{1000C238-CBCE-4B5B-BD71-D3C19F0CE008}" destId="{12B887C0-FAA4-44F1-9189-D10C64CC4FCD}" srcOrd="1" destOrd="0" presId="urn:microsoft.com/office/officeart/2005/8/layout/target3"/>
    <dgm:cxn modelId="{450F1BB2-D9E6-4952-A8D4-178CF2DD7011}" srcId="{29283100-B3C4-4147-ACB2-FD6D0A39F1D2}" destId="{CDDF35BC-8324-41B5-9ACC-937B119CBC9C}" srcOrd="1" destOrd="0" parTransId="{D84838E7-C49D-478C-A0BD-919359EC45E9}" sibTransId="{2F989FD1-59D5-4CC7-A493-5B67591BAF5D}"/>
    <dgm:cxn modelId="{E09A42A9-E8AA-46C3-B3BE-42F4F7BC181F}" type="presOf" srcId="{1000C238-CBCE-4B5B-BD71-D3C19F0CE008}" destId="{FD9CD4F5-4B2F-48EC-8790-D588C0C4BA1E}" srcOrd="0" destOrd="0" presId="urn:microsoft.com/office/officeart/2005/8/layout/target3"/>
    <dgm:cxn modelId="{AEC280FA-726F-477B-AE7C-53F0D8AB353F}" type="presOf" srcId="{F8181380-4BDF-49AB-8DDC-62541F76E200}" destId="{A4605479-258D-4CE0-BAE7-BF99BC3978F8}" srcOrd="1" destOrd="0" presId="urn:microsoft.com/office/officeart/2005/8/layout/target3"/>
    <dgm:cxn modelId="{A5D3C551-1177-402D-925A-53258F4A8F54}" type="presOf" srcId="{F8181380-4BDF-49AB-8DDC-62541F76E200}" destId="{677AFC3E-3F85-459D-95BB-F180F9FC15B8}" srcOrd="0" destOrd="0" presId="urn:microsoft.com/office/officeart/2005/8/layout/target3"/>
    <dgm:cxn modelId="{3478E149-EA62-4F9B-8152-792DA94CE28B}" type="presOf" srcId="{CDDF35BC-8324-41B5-9ACC-937B119CBC9C}" destId="{6DE62852-E7B2-4107-81FA-38F35B41FA00}" srcOrd="0" destOrd="0" presId="urn:microsoft.com/office/officeart/2005/8/layout/target3"/>
    <dgm:cxn modelId="{C9892B91-9B97-4264-BBC3-4486FAB2CB9C}" type="presOf" srcId="{CDDF35BC-8324-41B5-9ACC-937B119CBC9C}" destId="{CF8C14BD-79E3-4770-9355-C93B670E651B}" srcOrd="1" destOrd="0" presId="urn:microsoft.com/office/officeart/2005/8/layout/target3"/>
    <dgm:cxn modelId="{CA78CB4C-0287-4F81-A589-F8FFC6920A87}" srcId="{29283100-B3C4-4147-ACB2-FD6D0A39F1D2}" destId="{F8181380-4BDF-49AB-8DDC-62541F76E200}" srcOrd="2" destOrd="0" parTransId="{5A00F006-8D81-400C-84AA-6507D31F9029}" sibTransId="{DC92AB0E-E8CA-42E1-97ED-68D5EAF558C3}"/>
    <dgm:cxn modelId="{6AE90274-8DE1-402F-B7C8-11A1BE54BCFB}" type="presParOf" srcId="{BDF5BC57-BBCD-430F-AFD3-6419095649BD}" destId="{1B368770-30FE-45AA-AEFA-2D926E306951}" srcOrd="0" destOrd="0" presId="urn:microsoft.com/office/officeart/2005/8/layout/target3"/>
    <dgm:cxn modelId="{2D8FF6A4-9B0D-46BF-B460-0D4CE31C07E7}" type="presParOf" srcId="{BDF5BC57-BBCD-430F-AFD3-6419095649BD}" destId="{A206B673-B38D-4A7C-B197-4F27A9F33C6F}" srcOrd="1" destOrd="0" presId="urn:microsoft.com/office/officeart/2005/8/layout/target3"/>
    <dgm:cxn modelId="{17D87F38-FF46-4037-9A97-BB22EA69B8A6}" type="presParOf" srcId="{BDF5BC57-BBCD-430F-AFD3-6419095649BD}" destId="{FD9CD4F5-4B2F-48EC-8790-D588C0C4BA1E}" srcOrd="2" destOrd="0" presId="urn:microsoft.com/office/officeart/2005/8/layout/target3"/>
    <dgm:cxn modelId="{EC239D2E-48D5-4739-86E8-7350DEE6AA24}" type="presParOf" srcId="{BDF5BC57-BBCD-430F-AFD3-6419095649BD}" destId="{BC561060-5095-4DD2-BA87-C1308677F788}" srcOrd="3" destOrd="0" presId="urn:microsoft.com/office/officeart/2005/8/layout/target3"/>
    <dgm:cxn modelId="{50204CC7-94C4-4947-9CF2-A2BD4C2EA01B}" type="presParOf" srcId="{BDF5BC57-BBCD-430F-AFD3-6419095649BD}" destId="{58FFAED2-0486-4D65-9F01-A1238C583487}" srcOrd="4" destOrd="0" presId="urn:microsoft.com/office/officeart/2005/8/layout/target3"/>
    <dgm:cxn modelId="{81FB532D-CB91-48F9-96DF-D3363B0D0F3C}" type="presParOf" srcId="{BDF5BC57-BBCD-430F-AFD3-6419095649BD}" destId="{6DE62852-E7B2-4107-81FA-38F35B41FA00}" srcOrd="5" destOrd="0" presId="urn:microsoft.com/office/officeart/2005/8/layout/target3"/>
    <dgm:cxn modelId="{1B3C35C0-281A-43B0-BC79-9F10672ED2F4}" type="presParOf" srcId="{BDF5BC57-BBCD-430F-AFD3-6419095649BD}" destId="{2B963EF7-DF71-459E-9FF9-ECFC7F389B22}" srcOrd="6" destOrd="0" presId="urn:microsoft.com/office/officeart/2005/8/layout/target3"/>
    <dgm:cxn modelId="{0630CFDC-287A-447A-96B7-C7420DD5AEC6}" type="presParOf" srcId="{BDF5BC57-BBCD-430F-AFD3-6419095649BD}" destId="{47C3C0CC-4DDD-4946-A7D5-33E542463FD3}" srcOrd="7" destOrd="0" presId="urn:microsoft.com/office/officeart/2005/8/layout/target3"/>
    <dgm:cxn modelId="{B2E206E3-207D-4B4F-99C0-2434CF66919A}" type="presParOf" srcId="{BDF5BC57-BBCD-430F-AFD3-6419095649BD}" destId="{677AFC3E-3F85-459D-95BB-F180F9FC15B8}" srcOrd="8" destOrd="0" presId="urn:microsoft.com/office/officeart/2005/8/layout/target3"/>
    <dgm:cxn modelId="{0F22A6A7-5DC1-4F87-BE48-E6A52C1461A8}" type="presParOf" srcId="{BDF5BC57-BBCD-430F-AFD3-6419095649BD}" destId="{12B887C0-FAA4-44F1-9189-D10C64CC4FCD}" srcOrd="9" destOrd="0" presId="urn:microsoft.com/office/officeart/2005/8/layout/target3"/>
    <dgm:cxn modelId="{105341AD-6DC7-4A39-80B7-D8A95446BC3C}" type="presParOf" srcId="{BDF5BC57-BBCD-430F-AFD3-6419095649BD}" destId="{CF8C14BD-79E3-4770-9355-C93B670E651B}" srcOrd="10" destOrd="0" presId="urn:microsoft.com/office/officeart/2005/8/layout/target3"/>
    <dgm:cxn modelId="{E93B1563-FDA1-446A-BB74-3393158FA83E}" type="presParOf" srcId="{BDF5BC57-BBCD-430F-AFD3-6419095649BD}" destId="{A4605479-258D-4CE0-BAE7-BF99BC3978F8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9283100-B3C4-4147-ACB2-FD6D0A39F1D2}" type="doc">
      <dgm:prSet loTypeId="urn:microsoft.com/office/officeart/2005/8/layout/target3" loCatId="list" qsTypeId="urn:microsoft.com/office/officeart/2005/8/quickstyle/simple1#4" qsCatId="simple" csTypeId="urn:microsoft.com/office/officeart/2005/8/colors/accent1_2#4" csCatId="accent1" phldr="1"/>
      <dgm:spPr/>
      <dgm:t>
        <a:bodyPr/>
        <a:lstStyle/>
        <a:p>
          <a:endParaRPr lang="ru-RU"/>
        </a:p>
      </dgm:t>
    </dgm:pt>
    <dgm:pt modelId="{1000C238-CBCE-4B5B-BD71-D3C19F0CE008}">
      <dgm:prSet/>
      <dgm:spPr/>
      <dgm:t>
        <a:bodyPr/>
        <a:lstStyle/>
        <a:p>
          <a:pPr rtl="0"/>
          <a:r>
            <a:rPr lang="ru-RU" b="1" dirty="0" smtClean="0">
              <a:solidFill>
                <a:srgbClr val="0070C0"/>
              </a:solidFill>
            </a:rPr>
            <a:t>УМЕТЬ ОЦЕНИВАТЬ СИТУАЦИЮ </a:t>
          </a:r>
        </a:p>
        <a:p>
          <a:pPr rtl="0"/>
          <a:r>
            <a:rPr lang="ru-RU" b="1" dirty="0" smtClean="0">
              <a:solidFill>
                <a:srgbClr val="0070C0"/>
              </a:solidFill>
            </a:rPr>
            <a:t>С РАЗНЫХ СТОРОН</a:t>
          </a:r>
          <a:endParaRPr lang="ru-RU" dirty="0">
            <a:solidFill>
              <a:srgbClr val="0070C0"/>
            </a:solidFill>
          </a:endParaRPr>
        </a:p>
      </dgm:t>
    </dgm:pt>
    <dgm:pt modelId="{74C8615F-DAFF-42A5-8E9C-0F8DE226628C}" type="parTrans" cxnId="{76B12C7D-32EB-40C1-8369-70BF2718C263}">
      <dgm:prSet/>
      <dgm:spPr/>
      <dgm:t>
        <a:bodyPr/>
        <a:lstStyle/>
        <a:p>
          <a:endParaRPr lang="ru-RU"/>
        </a:p>
      </dgm:t>
    </dgm:pt>
    <dgm:pt modelId="{40CB8903-D3A6-4561-BF69-CE71B5772753}" type="sibTrans" cxnId="{76B12C7D-32EB-40C1-8369-70BF2718C263}">
      <dgm:prSet/>
      <dgm:spPr/>
      <dgm:t>
        <a:bodyPr/>
        <a:lstStyle/>
        <a:p>
          <a:endParaRPr lang="ru-RU"/>
        </a:p>
      </dgm:t>
    </dgm:pt>
    <dgm:pt modelId="{CDDF35BC-8324-41B5-9ACC-937B119CBC9C}">
      <dgm:prSet/>
      <dgm:spPr/>
      <dgm:t>
        <a:bodyPr/>
        <a:lstStyle/>
        <a:p>
          <a:pPr rtl="0"/>
          <a:r>
            <a:rPr lang="ru-RU" b="1" dirty="0" smtClean="0">
              <a:solidFill>
                <a:srgbClr val="0070C0"/>
              </a:solidFill>
            </a:rPr>
            <a:t>ИСКАТЬ НЕСТАНДАРТНЫЕ РЕШЕНИЯ</a:t>
          </a:r>
          <a:endParaRPr lang="ru-RU" dirty="0">
            <a:solidFill>
              <a:srgbClr val="0070C0"/>
            </a:solidFill>
          </a:endParaRPr>
        </a:p>
      </dgm:t>
    </dgm:pt>
    <dgm:pt modelId="{D84838E7-C49D-478C-A0BD-919359EC45E9}" type="parTrans" cxnId="{450F1BB2-D9E6-4952-A8D4-178CF2DD7011}">
      <dgm:prSet/>
      <dgm:spPr/>
      <dgm:t>
        <a:bodyPr/>
        <a:lstStyle/>
        <a:p>
          <a:endParaRPr lang="ru-RU"/>
        </a:p>
      </dgm:t>
    </dgm:pt>
    <dgm:pt modelId="{2F989FD1-59D5-4CC7-A493-5B67591BAF5D}" type="sibTrans" cxnId="{450F1BB2-D9E6-4952-A8D4-178CF2DD7011}">
      <dgm:prSet/>
      <dgm:spPr/>
      <dgm:t>
        <a:bodyPr/>
        <a:lstStyle/>
        <a:p>
          <a:endParaRPr lang="ru-RU"/>
        </a:p>
      </dgm:t>
    </dgm:pt>
    <dgm:pt modelId="{F8181380-4BDF-49AB-8DDC-62541F76E200}">
      <dgm:prSet/>
      <dgm:spPr/>
      <dgm:t>
        <a:bodyPr/>
        <a:lstStyle/>
        <a:p>
          <a:pPr rtl="0"/>
          <a:r>
            <a:rPr lang="ru-RU" b="1" dirty="0" smtClean="0">
              <a:solidFill>
                <a:srgbClr val="0070C0"/>
              </a:solidFill>
            </a:rPr>
            <a:t>ЧУВСТВО УВЕРЕННОСТИ </a:t>
          </a:r>
          <a:endParaRPr lang="ru-RU" dirty="0">
            <a:solidFill>
              <a:srgbClr val="0070C0"/>
            </a:solidFill>
          </a:endParaRPr>
        </a:p>
      </dgm:t>
    </dgm:pt>
    <dgm:pt modelId="{5A00F006-8D81-400C-84AA-6507D31F9029}" type="parTrans" cxnId="{CA78CB4C-0287-4F81-A589-F8FFC6920A87}">
      <dgm:prSet/>
      <dgm:spPr/>
      <dgm:t>
        <a:bodyPr/>
        <a:lstStyle/>
        <a:p>
          <a:endParaRPr lang="ru-RU"/>
        </a:p>
      </dgm:t>
    </dgm:pt>
    <dgm:pt modelId="{DC92AB0E-E8CA-42E1-97ED-68D5EAF558C3}" type="sibTrans" cxnId="{CA78CB4C-0287-4F81-A589-F8FFC6920A87}">
      <dgm:prSet/>
      <dgm:spPr/>
      <dgm:t>
        <a:bodyPr/>
        <a:lstStyle/>
        <a:p>
          <a:endParaRPr lang="ru-RU"/>
        </a:p>
      </dgm:t>
    </dgm:pt>
    <dgm:pt modelId="{6AC1BA85-FADA-4A0A-89D7-D109C49F5F3E}">
      <dgm:prSet/>
      <dgm:spPr/>
      <dgm:t>
        <a:bodyPr/>
        <a:lstStyle/>
        <a:p>
          <a:pPr rtl="0"/>
          <a:r>
            <a:rPr lang="ru-RU" b="1" dirty="0" smtClean="0">
              <a:solidFill>
                <a:srgbClr val="0070C0"/>
              </a:solidFill>
            </a:rPr>
            <a:t>ИНТЕРЕС В ПРЕОДАЛЕНИИ ТРУДНОСТЕЙ</a:t>
          </a:r>
          <a:endParaRPr lang="ru-RU" dirty="0">
            <a:solidFill>
              <a:srgbClr val="0070C0"/>
            </a:solidFill>
          </a:endParaRPr>
        </a:p>
      </dgm:t>
    </dgm:pt>
    <dgm:pt modelId="{60EB7849-ACB2-44D4-9A43-71413FE44227}" type="parTrans" cxnId="{CF65F4B6-2EC2-44BD-8217-B3DFDF5D96AF}">
      <dgm:prSet/>
      <dgm:spPr/>
      <dgm:t>
        <a:bodyPr/>
        <a:lstStyle/>
        <a:p>
          <a:endParaRPr lang="ru-RU"/>
        </a:p>
      </dgm:t>
    </dgm:pt>
    <dgm:pt modelId="{9F0138B0-B154-48B9-BCD0-378DC2725663}" type="sibTrans" cxnId="{CF65F4B6-2EC2-44BD-8217-B3DFDF5D96AF}">
      <dgm:prSet/>
      <dgm:spPr/>
      <dgm:t>
        <a:bodyPr/>
        <a:lstStyle/>
        <a:p>
          <a:endParaRPr lang="ru-RU"/>
        </a:p>
      </dgm:t>
    </dgm:pt>
    <dgm:pt modelId="{BDF5BC57-BBCD-430F-AFD3-6419095649BD}" type="pres">
      <dgm:prSet presAssocID="{29283100-B3C4-4147-ACB2-FD6D0A39F1D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368770-30FE-45AA-AEFA-2D926E306951}" type="pres">
      <dgm:prSet presAssocID="{1000C238-CBCE-4B5B-BD71-D3C19F0CE008}" presName="circle1" presStyleLbl="node1" presStyleIdx="0" presStyleCnt="4"/>
      <dgm:spPr>
        <a:solidFill>
          <a:srgbClr val="26E2B5"/>
        </a:solidFill>
      </dgm:spPr>
    </dgm:pt>
    <dgm:pt modelId="{A206B673-B38D-4A7C-B197-4F27A9F33C6F}" type="pres">
      <dgm:prSet presAssocID="{1000C238-CBCE-4B5B-BD71-D3C19F0CE008}" presName="space" presStyleCnt="0"/>
      <dgm:spPr/>
    </dgm:pt>
    <dgm:pt modelId="{FD9CD4F5-4B2F-48EC-8790-D588C0C4BA1E}" type="pres">
      <dgm:prSet presAssocID="{1000C238-CBCE-4B5B-BD71-D3C19F0CE008}" presName="rect1" presStyleLbl="alignAcc1" presStyleIdx="0" presStyleCnt="4"/>
      <dgm:spPr/>
      <dgm:t>
        <a:bodyPr/>
        <a:lstStyle/>
        <a:p>
          <a:endParaRPr lang="ru-RU"/>
        </a:p>
      </dgm:t>
    </dgm:pt>
    <dgm:pt modelId="{BC561060-5095-4DD2-BA87-C1308677F788}" type="pres">
      <dgm:prSet presAssocID="{CDDF35BC-8324-41B5-9ACC-937B119CBC9C}" presName="vertSpace2" presStyleLbl="node1" presStyleIdx="0" presStyleCnt="4"/>
      <dgm:spPr/>
    </dgm:pt>
    <dgm:pt modelId="{58FFAED2-0486-4D65-9F01-A1238C583487}" type="pres">
      <dgm:prSet presAssocID="{CDDF35BC-8324-41B5-9ACC-937B119CBC9C}" presName="circle2" presStyleLbl="node1" presStyleIdx="1" presStyleCnt="4"/>
      <dgm:spPr>
        <a:solidFill>
          <a:srgbClr val="E390F4"/>
        </a:solidFill>
      </dgm:spPr>
    </dgm:pt>
    <dgm:pt modelId="{6DE62852-E7B2-4107-81FA-38F35B41FA00}" type="pres">
      <dgm:prSet presAssocID="{CDDF35BC-8324-41B5-9ACC-937B119CBC9C}" presName="rect2" presStyleLbl="alignAcc1" presStyleIdx="1" presStyleCnt="4"/>
      <dgm:spPr/>
      <dgm:t>
        <a:bodyPr/>
        <a:lstStyle/>
        <a:p>
          <a:endParaRPr lang="ru-RU"/>
        </a:p>
      </dgm:t>
    </dgm:pt>
    <dgm:pt modelId="{2B963EF7-DF71-459E-9FF9-ECFC7F389B22}" type="pres">
      <dgm:prSet presAssocID="{F8181380-4BDF-49AB-8DDC-62541F76E200}" presName="vertSpace3" presStyleLbl="node1" presStyleIdx="1" presStyleCnt="4"/>
      <dgm:spPr/>
    </dgm:pt>
    <dgm:pt modelId="{47C3C0CC-4DDD-4946-A7D5-33E542463FD3}" type="pres">
      <dgm:prSet presAssocID="{F8181380-4BDF-49AB-8DDC-62541F76E200}" presName="circle3" presStyleLbl="node1" presStyleIdx="2" presStyleCnt="4"/>
      <dgm:spPr>
        <a:solidFill>
          <a:schemeClr val="accent4">
            <a:lumMod val="60000"/>
            <a:lumOff val="40000"/>
          </a:schemeClr>
        </a:solidFill>
      </dgm:spPr>
    </dgm:pt>
    <dgm:pt modelId="{677AFC3E-3F85-459D-95BB-F180F9FC15B8}" type="pres">
      <dgm:prSet presAssocID="{F8181380-4BDF-49AB-8DDC-62541F76E200}" presName="rect3" presStyleLbl="alignAcc1" presStyleIdx="2" presStyleCnt="4"/>
      <dgm:spPr/>
      <dgm:t>
        <a:bodyPr/>
        <a:lstStyle/>
        <a:p>
          <a:endParaRPr lang="ru-RU"/>
        </a:p>
      </dgm:t>
    </dgm:pt>
    <dgm:pt modelId="{65D41614-46C3-4CF7-BC85-B3323E952E91}" type="pres">
      <dgm:prSet presAssocID="{6AC1BA85-FADA-4A0A-89D7-D109C49F5F3E}" presName="vertSpace4" presStyleLbl="node1" presStyleIdx="2" presStyleCnt="4"/>
      <dgm:spPr/>
    </dgm:pt>
    <dgm:pt modelId="{A4B3552C-7B15-434B-B918-41B8109B4218}" type="pres">
      <dgm:prSet presAssocID="{6AC1BA85-FADA-4A0A-89D7-D109C49F5F3E}" presName="circle4" presStyleLbl="node1" presStyleIdx="3" presStyleCnt="4"/>
      <dgm:spPr/>
    </dgm:pt>
    <dgm:pt modelId="{35D6B07E-5779-4A6F-9FCF-E83F3AECFCA8}" type="pres">
      <dgm:prSet presAssocID="{6AC1BA85-FADA-4A0A-89D7-D109C49F5F3E}" presName="rect4" presStyleLbl="alignAcc1" presStyleIdx="3" presStyleCnt="4"/>
      <dgm:spPr/>
      <dgm:t>
        <a:bodyPr/>
        <a:lstStyle/>
        <a:p>
          <a:endParaRPr lang="ru-RU"/>
        </a:p>
      </dgm:t>
    </dgm:pt>
    <dgm:pt modelId="{12B887C0-FAA4-44F1-9189-D10C64CC4FCD}" type="pres">
      <dgm:prSet presAssocID="{1000C238-CBCE-4B5B-BD71-D3C19F0CE008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8C14BD-79E3-4770-9355-C93B670E651B}" type="pres">
      <dgm:prSet presAssocID="{CDDF35BC-8324-41B5-9ACC-937B119CBC9C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605479-258D-4CE0-BAE7-BF99BC3978F8}" type="pres">
      <dgm:prSet presAssocID="{F8181380-4BDF-49AB-8DDC-62541F76E200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B8A197-2BA5-45D0-A95B-DA9A3D257FEA}" type="pres">
      <dgm:prSet presAssocID="{6AC1BA85-FADA-4A0A-89D7-D109C49F5F3E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7455DE-E346-4669-B50B-0415989025F1}" type="presOf" srcId="{CDDF35BC-8324-41B5-9ACC-937B119CBC9C}" destId="{6DE62852-E7B2-4107-81FA-38F35B41FA00}" srcOrd="0" destOrd="0" presId="urn:microsoft.com/office/officeart/2005/8/layout/target3"/>
    <dgm:cxn modelId="{76B12C7D-32EB-40C1-8369-70BF2718C263}" srcId="{29283100-B3C4-4147-ACB2-FD6D0A39F1D2}" destId="{1000C238-CBCE-4B5B-BD71-D3C19F0CE008}" srcOrd="0" destOrd="0" parTransId="{74C8615F-DAFF-42A5-8E9C-0F8DE226628C}" sibTransId="{40CB8903-D3A6-4561-BF69-CE71B5772753}"/>
    <dgm:cxn modelId="{65AEA297-9A62-4B1D-B473-5287F0DA0FAE}" type="presOf" srcId="{F8181380-4BDF-49AB-8DDC-62541F76E200}" destId="{A4605479-258D-4CE0-BAE7-BF99BC3978F8}" srcOrd="1" destOrd="0" presId="urn:microsoft.com/office/officeart/2005/8/layout/target3"/>
    <dgm:cxn modelId="{450F1BB2-D9E6-4952-A8D4-178CF2DD7011}" srcId="{29283100-B3C4-4147-ACB2-FD6D0A39F1D2}" destId="{CDDF35BC-8324-41B5-9ACC-937B119CBC9C}" srcOrd="1" destOrd="0" parTransId="{D84838E7-C49D-478C-A0BD-919359EC45E9}" sibTransId="{2F989FD1-59D5-4CC7-A493-5B67591BAF5D}"/>
    <dgm:cxn modelId="{9BA3F33D-E0E0-40E6-9134-16768B479A13}" type="presOf" srcId="{1000C238-CBCE-4B5B-BD71-D3C19F0CE008}" destId="{FD9CD4F5-4B2F-48EC-8790-D588C0C4BA1E}" srcOrd="0" destOrd="0" presId="urn:microsoft.com/office/officeart/2005/8/layout/target3"/>
    <dgm:cxn modelId="{C553F1F2-29C0-471B-913B-EF8B79CD7D45}" type="presOf" srcId="{6AC1BA85-FADA-4A0A-89D7-D109C49F5F3E}" destId="{35D6B07E-5779-4A6F-9FCF-E83F3AECFCA8}" srcOrd="0" destOrd="0" presId="urn:microsoft.com/office/officeart/2005/8/layout/target3"/>
    <dgm:cxn modelId="{3300A370-CF6B-4CAA-AD9A-661C9F853A6F}" type="presOf" srcId="{6AC1BA85-FADA-4A0A-89D7-D109C49F5F3E}" destId="{1EB8A197-2BA5-45D0-A95B-DA9A3D257FEA}" srcOrd="1" destOrd="0" presId="urn:microsoft.com/office/officeart/2005/8/layout/target3"/>
    <dgm:cxn modelId="{8536F8A6-5CA1-4C4A-8B9C-D152901813F1}" type="presOf" srcId="{29283100-B3C4-4147-ACB2-FD6D0A39F1D2}" destId="{BDF5BC57-BBCD-430F-AFD3-6419095649BD}" srcOrd="0" destOrd="0" presId="urn:microsoft.com/office/officeart/2005/8/layout/target3"/>
    <dgm:cxn modelId="{CF65F4B6-2EC2-44BD-8217-B3DFDF5D96AF}" srcId="{29283100-B3C4-4147-ACB2-FD6D0A39F1D2}" destId="{6AC1BA85-FADA-4A0A-89D7-D109C49F5F3E}" srcOrd="3" destOrd="0" parTransId="{60EB7849-ACB2-44D4-9A43-71413FE44227}" sibTransId="{9F0138B0-B154-48B9-BCD0-378DC2725663}"/>
    <dgm:cxn modelId="{5C4E8EB9-48C5-4533-B6A9-7A23F4DB650A}" type="presOf" srcId="{1000C238-CBCE-4B5B-BD71-D3C19F0CE008}" destId="{12B887C0-FAA4-44F1-9189-D10C64CC4FCD}" srcOrd="1" destOrd="0" presId="urn:microsoft.com/office/officeart/2005/8/layout/target3"/>
    <dgm:cxn modelId="{C9B3F327-8511-4D44-A502-70DCE0A8991B}" type="presOf" srcId="{F8181380-4BDF-49AB-8DDC-62541F76E200}" destId="{677AFC3E-3F85-459D-95BB-F180F9FC15B8}" srcOrd="0" destOrd="0" presId="urn:microsoft.com/office/officeart/2005/8/layout/target3"/>
    <dgm:cxn modelId="{C1C7C034-A40E-43CD-8308-4A4D6B5A54D6}" type="presOf" srcId="{CDDF35BC-8324-41B5-9ACC-937B119CBC9C}" destId="{CF8C14BD-79E3-4770-9355-C93B670E651B}" srcOrd="1" destOrd="0" presId="urn:microsoft.com/office/officeart/2005/8/layout/target3"/>
    <dgm:cxn modelId="{CA78CB4C-0287-4F81-A589-F8FFC6920A87}" srcId="{29283100-B3C4-4147-ACB2-FD6D0A39F1D2}" destId="{F8181380-4BDF-49AB-8DDC-62541F76E200}" srcOrd="2" destOrd="0" parTransId="{5A00F006-8D81-400C-84AA-6507D31F9029}" sibTransId="{DC92AB0E-E8CA-42E1-97ED-68D5EAF558C3}"/>
    <dgm:cxn modelId="{EC60BB54-4862-44D4-AEFA-2F2DF7F84873}" type="presParOf" srcId="{BDF5BC57-BBCD-430F-AFD3-6419095649BD}" destId="{1B368770-30FE-45AA-AEFA-2D926E306951}" srcOrd="0" destOrd="0" presId="urn:microsoft.com/office/officeart/2005/8/layout/target3"/>
    <dgm:cxn modelId="{74669CE4-9A6A-4BD4-9EDD-9292491062F2}" type="presParOf" srcId="{BDF5BC57-BBCD-430F-AFD3-6419095649BD}" destId="{A206B673-B38D-4A7C-B197-4F27A9F33C6F}" srcOrd="1" destOrd="0" presId="urn:microsoft.com/office/officeart/2005/8/layout/target3"/>
    <dgm:cxn modelId="{4CF98A5F-8A67-4851-A427-149D75AF2246}" type="presParOf" srcId="{BDF5BC57-BBCD-430F-AFD3-6419095649BD}" destId="{FD9CD4F5-4B2F-48EC-8790-D588C0C4BA1E}" srcOrd="2" destOrd="0" presId="urn:microsoft.com/office/officeart/2005/8/layout/target3"/>
    <dgm:cxn modelId="{80E63685-80DC-4B45-8BA9-B96D65E26E75}" type="presParOf" srcId="{BDF5BC57-BBCD-430F-AFD3-6419095649BD}" destId="{BC561060-5095-4DD2-BA87-C1308677F788}" srcOrd="3" destOrd="0" presId="urn:microsoft.com/office/officeart/2005/8/layout/target3"/>
    <dgm:cxn modelId="{62134C54-BB32-493B-95EF-E1776628780B}" type="presParOf" srcId="{BDF5BC57-BBCD-430F-AFD3-6419095649BD}" destId="{58FFAED2-0486-4D65-9F01-A1238C583487}" srcOrd="4" destOrd="0" presId="urn:microsoft.com/office/officeart/2005/8/layout/target3"/>
    <dgm:cxn modelId="{6D581FAF-D3ED-4589-8029-EE2A35046F09}" type="presParOf" srcId="{BDF5BC57-BBCD-430F-AFD3-6419095649BD}" destId="{6DE62852-E7B2-4107-81FA-38F35B41FA00}" srcOrd="5" destOrd="0" presId="urn:microsoft.com/office/officeart/2005/8/layout/target3"/>
    <dgm:cxn modelId="{FEFF5A55-E955-4B1C-85CC-5E7DDE039D54}" type="presParOf" srcId="{BDF5BC57-BBCD-430F-AFD3-6419095649BD}" destId="{2B963EF7-DF71-459E-9FF9-ECFC7F389B22}" srcOrd="6" destOrd="0" presId="urn:microsoft.com/office/officeart/2005/8/layout/target3"/>
    <dgm:cxn modelId="{2EFA9407-A958-4FCC-A504-FF53E735EB22}" type="presParOf" srcId="{BDF5BC57-BBCD-430F-AFD3-6419095649BD}" destId="{47C3C0CC-4DDD-4946-A7D5-33E542463FD3}" srcOrd="7" destOrd="0" presId="urn:microsoft.com/office/officeart/2005/8/layout/target3"/>
    <dgm:cxn modelId="{79781195-298C-459B-AB1F-8F9B84656C9D}" type="presParOf" srcId="{BDF5BC57-BBCD-430F-AFD3-6419095649BD}" destId="{677AFC3E-3F85-459D-95BB-F180F9FC15B8}" srcOrd="8" destOrd="0" presId="urn:microsoft.com/office/officeart/2005/8/layout/target3"/>
    <dgm:cxn modelId="{7EAC954F-A21F-434C-86BC-1015C43D0588}" type="presParOf" srcId="{BDF5BC57-BBCD-430F-AFD3-6419095649BD}" destId="{65D41614-46C3-4CF7-BC85-B3323E952E91}" srcOrd="9" destOrd="0" presId="urn:microsoft.com/office/officeart/2005/8/layout/target3"/>
    <dgm:cxn modelId="{3CC23CBF-20A5-442C-AFC5-F1A3FEF3028D}" type="presParOf" srcId="{BDF5BC57-BBCD-430F-AFD3-6419095649BD}" destId="{A4B3552C-7B15-434B-B918-41B8109B4218}" srcOrd="10" destOrd="0" presId="urn:microsoft.com/office/officeart/2005/8/layout/target3"/>
    <dgm:cxn modelId="{7FBA210D-6961-4D69-89F5-91F733AB805E}" type="presParOf" srcId="{BDF5BC57-BBCD-430F-AFD3-6419095649BD}" destId="{35D6B07E-5779-4A6F-9FCF-E83F3AECFCA8}" srcOrd="11" destOrd="0" presId="urn:microsoft.com/office/officeart/2005/8/layout/target3"/>
    <dgm:cxn modelId="{AE725849-3E79-44B0-96F8-3F4DD659F466}" type="presParOf" srcId="{BDF5BC57-BBCD-430F-AFD3-6419095649BD}" destId="{12B887C0-FAA4-44F1-9189-D10C64CC4FCD}" srcOrd="12" destOrd="0" presId="urn:microsoft.com/office/officeart/2005/8/layout/target3"/>
    <dgm:cxn modelId="{1FFFDA84-15B0-4FA8-994C-C3C5E8C3B1D7}" type="presParOf" srcId="{BDF5BC57-BBCD-430F-AFD3-6419095649BD}" destId="{CF8C14BD-79E3-4770-9355-C93B670E651B}" srcOrd="13" destOrd="0" presId="urn:microsoft.com/office/officeart/2005/8/layout/target3"/>
    <dgm:cxn modelId="{767B741F-D3B3-4E7B-9BF6-062030AEE182}" type="presParOf" srcId="{BDF5BC57-BBCD-430F-AFD3-6419095649BD}" destId="{A4605479-258D-4CE0-BAE7-BF99BC3978F8}" srcOrd="14" destOrd="0" presId="urn:microsoft.com/office/officeart/2005/8/layout/target3"/>
    <dgm:cxn modelId="{56BA4563-D142-4EC3-B8C1-853F17A062AC}" type="presParOf" srcId="{BDF5BC57-BBCD-430F-AFD3-6419095649BD}" destId="{1EB8A197-2BA5-45D0-A95B-DA9A3D257FEA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DB89BD-BF78-4DE6-87A1-4ACDC3E1EB40}">
      <dsp:nvSpPr>
        <dsp:cNvPr id="0" name=""/>
        <dsp:cNvSpPr/>
      </dsp:nvSpPr>
      <dsp:spPr>
        <a:xfrm rot="5400000">
          <a:off x="-519693" y="519693"/>
          <a:ext cx="3464626" cy="2425238"/>
        </a:xfrm>
        <a:prstGeom prst="chevron">
          <a:avLst/>
        </a:prstGeom>
        <a:solidFill>
          <a:srgbClr val="E9513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dirty="0" smtClean="0"/>
            <a:t>5-7 лет</a:t>
          </a:r>
          <a:endParaRPr lang="ru-RU" sz="6500" b="1" kern="1200" dirty="0"/>
        </a:p>
      </dsp:txBody>
      <dsp:txXfrm rot="-5400000">
        <a:off x="1" y="1212618"/>
        <a:ext cx="2425238" cy="1039388"/>
      </dsp:txXfrm>
    </dsp:sp>
    <dsp:sp modelId="{C7D106E3-8A90-46B9-ACE3-60985BDC7346}">
      <dsp:nvSpPr>
        <dsp:cNvPr id="0" name=""/>
        <dsp:cNvSpPr/>
      </dsp:nvSpPr>
      <dsp:spPr>
        <a:xfrm rot="5400000">
          <a:off x="3916407" y="-1491169"/>
          <a:ext cx="2252006" cy="52343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solidFill>
                <a:schemeClr val="tx1"/>
              </a:solidFill>
            </a:rPr>
            <a:t> </a:t>
          </a:r>
          <a:r>
            <a:rPr lang="ru-RU" sz="18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УМЕЕТ ПРИМЕНЯТЬ ЛИЧНЫЙ ОПЫТ</a:t>
          </a:r>
          <a:endParaRPr lang="ru-RU" sz="18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ЗАДАЕТ ВОПРОСЫ О КОНКРЕТНЫХ ДЕТАЛЯХ</a:t>
          </a:r>
          <a:endParaRPr lang="ru-RU" sz="18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УМЕЕТ ВЫЧЛЕНИТЬ ГЛАВНОЕ</a:t>
          </a:r>
          <a:endParaRPr lang="ru-RU" sz="18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МОЖЕТ ВВОДИТЬ СОБСТВЕННЫЕ ПРАВИЛА В ИГРУ И ИЗМЕНЯТЬ ИХ</a:t>
          </a:r>
          <a:endParaRPr lang="ru-RU" sz="18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2425238" y="109934"/>
        <a:ext cx="5124411" cy="20321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860429-1D4E-4D63-A547-27E573FB7115}">
      <dsp:nvSpPr>
        <dsp:cNvPr id="0" name=""/>
        <dsp:cNvSpPr/>
      </dsp:nvSpPr>
      <dsp:spPr>
        <a:xfrm rot="11455674">
          <a:off x="0" y="7532"/>
          <a:ext cx="733806" cy="432000"/>
        </a:xfrm>
        <a:prstGeom prst="rightArrow">
          <a:avLst/>
        </a:prstGeom>
        <a:solidFill>
          <a:srgbClr val="6699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368770-30FE-45AA-AEFA-2D926E306951}">
      <dsp:nvSpPr>
        <dsp:cNvPr id="0" name=""/>
        <dsp:cNvSpPr/>
      </dsp:nvSpPr>
      <dsp:spPr>
        <a:xfrm>
          <a:off x="0" y="0"/>
          <a:ext cx="3040039" cy="3040039"/>
        </a:xfrm>
        <a:prstGeom prst="pie">
          <a:avLst>
            <a:gd name="adj1" fmla="val 5400000"/>
            <a:gd name="adj2" fmla="val 16200000"/>
          </a:avLst>
        </a:prstGeom>
        <a:solidFill>
          <a:srgbClr val="26E2B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9CD4F5-4B2F-48EC-8790-D588C0C4BA1E}">
      <dsp:nvSpPr>
        <dsp:cNvPr id="0" name=""/>
        <dsp:cNvSpPr/>
      </dsp:nvSpPr>
      <dsp:spPr>
        <a:xfrm>
          <a:off x="1520019" y="0"/>
          <a:ext cx="4396285" cy="30400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0070C0"/>
              </a:solidFill>
            </a:rPr>
            <a:t>СПОСОБНОСТЬ ДОГОВАРИВАТЬСЯ</a:t>
          </a:r>
          <a:endParaRPr lang="ru-RU" sz="2100" kern="1200" dirty="0">
            <a:solidFill>
              <a:srgbClr val="0070C0"/>
            </a:solidFill>
          </a:endParaRPr>
        </a:p>
      </dsp:txBody>
      <dsp:txXfrm>
        <a:off x="1520019" y="0"/>
        <a:ext cx="4396285" cy="646008"/>
      </dsp:txXfrm>
    </dsp:sp>
    <dsp:sp modelId="{58FFAED2-0486-4D65-9F01-A1238C583487}">
      <dsp:nvSpPr>
        <dsp:cNvPr id="0" name=""/>
        <dsp:cNvSpPr/>
      </dsp:nvSpPr>
      <dsp:spPr>
        <a:xfrm>
          <a:off x="399005" y="646008"/>
          <a:ext cx="2242029" cy="2242029"/>
        </a:xfrm>
        <a:prstGeom prst="pie">
          <a:avLst>
            <a:gd name="adj1" fmla="val 5400000"/>
            <a:gd name="adj2" fmla="val 16200000"/>
          </a:avLst>
        </a:prstGeom>
        <a:solidFill>
          <a:srgbClr val="E390F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E62852-E7B2-4107-81FA-38F35B41FA00}">
      <dsp:nvSpPr>
        <dsp:cNvPr id="0" name=""/>
        <dsp:cNvSpPr/>
      </dsp:nvSpPr>
      <dsp:spPr>
        <a:xfrm>
          <a:off x="1520019" y="646008"/>
          <a:ext cx="4396285" cy="22420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0070C0"/>
              </a:solidFill>
            </a:rPr>
            <a:t>НАЛАЖИВАТЬ СОЦИАЛЬНЫЕ СВЯЗИ</a:t>
          </a:r>
          <a:endParaRPr lang="ru-RU" sz="2100" kern="1200" dirty="0">
            <a:solidFill>
              <a:srgbClr val="0070C0"/>
            </a:solidFill>
          </a:endParaRPr>
        </a:p>
      </dsp:txBody>
      <dsp:txXfrm>
        <a:off x="1520019" y="646008"/>
        <a:ext cx="4396285" cy="646008"/>
      </dsp:txXfrm>
    </dsp:sp>
    <dsp:sp modelId="{47C3C0CC-4DDD-4946-A7D5-33E542463FD3}">
      <dsp:nvSpPr>
        <dsp:cNvPr id="0" name=""/>
        <dsp:cNvSpPr/>
      </dsp:nvSpPr>
      <dsp:spPr>
        <a:xfrm>
          <a:off x="798010" y="1292017"/>
          <a:ext cx="1444018" cy="144401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7AFC3E-3F85-459D-95BB-F180F9FC15B8}">
      <dsp:nvSpPr>
        <dsp:cNvPr id="0" name=""/>
        <dsp:cNvSpPr/>
      </dsp:nvSpPr>
      <dsp:spPr>
        <a:xfrm>
          <a:off x="1520019" y="1292017"/>
          <a:ext cx="4396285" cy="144401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0070C0"/>
              </a:solidFill>
            </a:rPr>
            <a:t>СЛУШАТЬ СОБЕСЕДНИКА </a:t>
          </a:r>
          <a:endParaRPr lang="ru-RU" sz="2100" kern="1200" dirty="0">
            <a:solidFill>
              <a:srgbClr val="0070C0"/>
            </a:solidFill>
          </a:endParaRPr>
        </a:p>
      </dsp:txBody>
      <dsp:txXfrm>
        <a:off x="1520019" y="1292017"/>
        <a:ext cx="4396285" cy="646008"/>
      </dsp:txXfrm>
    </dsp:sp>
    <dsp:sp modelId="{A4B3552C-7B15-434B-B918-41B8109B4218}">
      <dsp:nvSpPr>
        <dsp:cNvPr id="0" name=""/>
        <dsp:cNvSpPr/>
      </dsp:nvSpPr>
      <dsp:spPr>
        <a:xfrm>
          <a:off x="1197015" y="1938025"/>
          <a:ext cx="646008" cy="64600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D6B07E-5779-4A6F-9FCF-E83F3AECFCA8}">
      <dsp:nvSpPr>
        <dsp:cNvPr id="0" name=""/>
        <dsp:cNvSpPr/>
      </dsp:nvSpPr>
      <dsp:spPr>
        <a:xfrm>
          <a:off x="1520019" y="1938025"/>
          <a:ext cx="4396285" cy="64600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0070C0"/>
              </a:solidFill>
            </a:rPr>
            <a:t>ОБЪЯСНЯТЬ СВОЮ ТОЧКУ ЗРЕНИЯ </a:t>
          </a:r>
          <a:endParaRPr lang="ru-RU" sz="2100" kern="1200" dirty="0">
            <a:solidFill>
              <a:srgbClr val="0070C0"/>
            </a:solidFill>
          </a:endParaRPr>
        </a:p>
      </dsp:txBody>
      <dsp:txXfrm>
        <a:off x="1520019" y="1938025"/>
        <a:ext cx="4396285" cy="6460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368770-30FE-45AA-AEFA-2D926E306951}">
      <dsp:nvSpPr>
        <dsp:cNvPr id="0" name=""/>
        <dsp:cNvSpPr/>
      </dsp:nvSpPr>
      <dsp:spPr>
        <a:xfrm>
          <a:off x="0" y="0"/>
          <a:ext cx="3040039" cy="3040039"/>
        </a:xfrm>
        <a:prstGeom prst="pie">
          <a:avLst>
            <a:gd name="adj1" fmla="val 5400000"/>
            <a:gd name="adj2" fmla="val 16200000"/>
          </a:avLst>
        </a:prstGeom>
        <a:solidFill>
          <a:srgbClr val="26E2B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9CD4F5-4B2F-48EC-8790-D588C0C4BA1E}">
      <dsp:nvSpPr>
        <dsp:cNvPr id="0" name=""/>
        <dsp:cNvSpPr/>
      </dsp:nvSpPr>
      <dsp:spPr>
        <a:xfrm>
          <a:off x="1520019" y="0"/>
          <a:ext cx="4396285" cy="30400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rgbClr val="0070C0"/>
              </a:solidFill>
            </a:rPr>
            <a:t>УМЕНИЕ ОЦЕНИВАТЬ МНОГО РАЗНЫХ ВАРИАНТОВ</a:t>
          </a:r>
          <a:endParaRPr lang="ru-RU" sz="1900" kern="1200" dirty="0">
            <a:solidFill>
              <a:srgbClr val="0070C0"/>
            </a:solidFill>
          </a:endParaRPr>
        </a:p>
      </dsp:txBody>
      <dsp:txXfrm>
        <a:off x="1520019" y="0"/>
        <a:ext cx="4396285" cy="912013"/>
      </dsp:txXfrm>
    </dsp:sp>
    <dsp:sp modelId="{58FFAED2-0486-4D65-9F01-A1238C583487}">
      <dsp:nvSpPr>
        <dsp:cNvPr id="0" name=""/>
        <dsp:cNvSpPr/>
      </dsp:nvSpPr>
      <dsp:spPr>
        <a:xfrm>
          <a:off x="532007" y="912013"/>
          <a:ext cx="1976024" cy="1976024"/>
        </a:xfrm>
        <a:prstGeom prst="pie">
          <a:avLst>
            <a:gd name="adj1" fmla="val 5400000"/>
            <a:gd name="adj2" fmla="val 16200000"/>
          </a:avLst>
        </a:prstGeom>
        <a:solidFill>
          <a:srgbClr val="E390F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E62852-E7B2-4107-81FA-38F35B41FA00}">
      <dsp:nvSpPr>
        <dsp:cNvPr id="0" name=""/>
        <dsp:cNvSpPr/>
      </dsp:nvSpPr>
      <dsp:spPr>
        <a:xfrm>
          <a:off x="1520019" y="912013"/>
          <a:ext cx="4396285" cy="19760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rgbClr val="0070C0"/>
              </a:solidFill>
            </a:rPr>
            <a:t>ВЫБИРАТЬ ЛУЧШИЙ ВАРИАНТ</a:t>
          </a:r>
          <a:endParaRPr lang="ru-RU" sz="1900" kern="1200" dirty="0">
            <a:solidFill>
              <a:srgbClr val="0070C0"/>
            </a:solidFill>
          </a:endParaRPr>
        </a:p>
      </dsp:txBody>
      <dsp:txXfrm>
        <a:off x="1520019" y="912013"/>
        <a:ext cx="4396285" cy="912010"/>
      </dsp:txXfrm>
    </dsp:sp>
    <dsp:sp modelId="{47C3C0CC-4DDD-4946-A7D5-33E542463FD3}">
      <dsp:nvSpPr>
        <dsp:cNvPr id="0" name=""/>
        <dsp:cNvSpPr/>
      </dsp:nvSpPr>
      <dsp:spPr>
        <a:xfrm>
          <a:off x="1064014" y="1824024"/>
          <a:ext cx="912011" cy="912011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7AFC3E-3F85-459D-95BB-F180F9FC15B8}">
      <dsp:nvSpPr>
        <dsp:cNvPr id="0" name=""/>
        <dsp:cNvSpPr/>
      </dsp:nvSpPr>
      <dsp:spPr>
        <a:xfrm>
          <a:off x="1520019" y="1824024"/>
          <a:ext cx="4396285" cy="91201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rgbClr val="0070C0"/>
              </a:solidFill>
            </a:rPr>
            <a:t>УМЕНИЕ ИСКАТЬ И НАХОДИТЬ РАЗЛИЧНЫЕ СПОСОБЫ РЕШЕНИЯ ЗАДАЧ</a:t>
          </a:r>
          <a:endParaRPr lang="ru-RU" sz="1900" kern="1200" dirty="0">
            <a:solidFill>
              <a:srgbClr val="0070C0"/>
            </a:solidFill>
          </a:endParaRPr>
        </a:p>
      </dsp:txBody>
      <dsp:txXfrm>
        <a:off x="1520019" y="1824024"/>
        <a:ext cx="4396285" cy="9120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368770-30FE-45AA-AEFA-2D926E306951}">
      <dsp:nvSpPr>
        <dsp:cNvPr id="0" name=""/>
        <dsp:cNvSpPr/>
      </dsp:nvSpPr>
      <dsp:spPr>
        <a:xfrm>
          <a:off x="0" y="0"/>
          <a:ext cx="3040039" cy="3040039"/>
        </a:xfrm>
        <a:prstGeom prst="pie">
          <a:avLst>
            <a:gd name="adj1" fmla="val 5400000"/>
            <a:gd name="adj2" fmla="val 16200000"/>
          </a:avLst>
        </a:prstGeom>
        <a:solidFill>
          <a:srgbClr val="26E2B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9CD4F5-4B2F-48EC-8790-D588C0C4BA1E}">
      <dsp:nvSpPr>
        <dsp:cNvPr id="0" name=""/>
        <dsp:cNvSpPr/>
      </dsp:nvSpPr>
      <dsp:spPr>
        <a:xfrm>
          <a:off x="1520019" y="0"/>
          <a:ext cx="4386049" cy="30400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0070C0"/>
              </a:solidFill>
            </a:rPr>
            <a:t>ОПРЕДЕЛЯТЬ ОБЩУЮ ЗАДАЧУ,  </a:t>
          </a:r>
        </a:p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0070C0"/>
              </a:solidFill>
            </a:rPr>
            <a:t>СПОСОБЫ ЕЕ РЕШЕНИЯ</a:t>
          </a:r>
          <a:endParaRPr lang="ru-RU" sz="2300" kern="1200" dirty="0">
            <a:solidFill>
              <a:srgbClr val="0070C0"/>
            </a:solidFill>
          </a:endParaRPr>
        </a:p>
      </dsp:txBody>
      <dsp:txXfrm>
        <a:off x="1520019" y="0"/>
        <a:ext cx="4386049" cy="912013"/>
      </dsp:txXfrm>
    </dsp:sp>
    <dsp:sp modelId="{58FFAED2-0486-4D65-9F01-A1238C583487}">
      <dsp:nvSpPr>
        <dsp:cNvPr id="0" name=""/>
        <dsp:cNvSpPr/>
      </dsp:nvSpPr>
      <dsp:spPr>
        <a:xfrm>
          <a:off x="532007" y="912013"/>
          <a:ext cx="1976024" cy="1976024"/>
        </a:xfrm>
        <a:prstGeom prst="pie">
          <a:avLst>
            <a:gd name="adj1" fmla="val 5400000"/>
            <a:gd name="adj2" fmla="val 16200000"/>
          </a:avLst>
        </a:prstGeom>
        <a:solidFill>
          <a:srgbClr val="E390F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E62852-E7B2-4107-81FA-38F35B41FA00}">
      <dsp:nvSpPr>
        <dsp:cNvPr id="0" name=""/>
        <dsp:cNvSpPr/>
      </dsp:nvSpPr>
      <dsp:spPr>
        <a:xfrm>
          <a:off x="1520019" y="912013"/>
          <a:ext cx="4386049" cy="19760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0070C0"/>
              </a:solidFill>
            </a:rPr>
            <a:t>РАСПРЕДЕЛЯТЬ РОЛИ</a:t>
          </a:r>
          <a:endParaRPr lang="ru-RU" sz="2300" kern="1200" dirty="0">
            <a:solidFill>
              <a:srgbClr val="0070C0"/>
            </a:solidFill>
          </a:endParaRPr>
        </a:p>
      </dsp:txBody>
      <dsp:txXfrm>
        <a:off x="1520019" y="912013"/>
        <a:ext cx="4386049" cy="912010"/>
      </dsp:txXfrm>
    </dsp:sp>
    <dsp:sp modelId="{47C3C0CC-4DDD-4946-A7D5-33E542463FD3}">
      <dsp:nvSpPr>
        <dsp:cNvPr id="0" name=""/>
        <dsp:cNvSpPr/>
      </dsp:nvSpPr>
      <dsp:spPr>
        <a:xfrm>
          <a:off x="1064014" y="1824024"/>
          <a:ext cx="912011" cy="912011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7AFC3E-3F85-459D-95BB-F180F9FC15B8}">
      <dsp:nvSpPr>
        <dsp:cNvPr id="0" name=""/>
        <dsp:cNvSpPr/>
      </dsp:nvSpPr>
      <dsp:spPr>
        <a:xfrm>
          <a:off x="1520019" y="1824024"/>
          <a:ext cx="4386049" cy="91201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0070C0"/>
              </a:solidFill>
            </a:rPr>
            <a:t>ОЦЕНИВАТЬ РЕЗУЛЬТАТ</a:t>
          </a:r>
          <a:endParaRPr lang="ru-RU" sz="2300" kern="1200" dirty="0">
            <a:solidFill>
              <a:srgbClr val="0070C0"/>
            </a:solidFill>
          </a:endParaRPr>
        </a:p>
      </dsp:txBody>
      <dsp:txXfrm>
        <a:off x="1520019" y="1824024"/>
        <a:ext cx="4386049" cy="9120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368770-30FE-45AA-AEFA-2D926E306951}">
      <dsp:nvSpPr>
        <dsp:cNvPr id="0" name=""/>
        <dsp:cNvSpPr/>
      </dsp:nvSpPr>
      <dsp:spPr>
        <a:xfrm>
          <a:off x="0" y="0"/>
          <a:ext cx="3040039" cy="3040039"/>
        </a:xfrm>
        <a:prstGeom prst="pie">
          <a:avLst>
            <a:gd name="adj1" fmla="val 5400000"/>
            <a:gd name="adj2" fmla="val 16200000"/>
          </a:avLst>
        </a:prstGeom>
        <a:solidFill>
          <a:srgbClr val="26E2B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9CD4F5-4B2F-48EC-8790-D588C0C4BA1E}">
      <dsp:nvSpPr>
        <dsp:cNvPr id="0" name=""/>
        <dsp:cNvSpPr/>
      </dsp:nvSpPr>
      <dsp:spPr>
        <a:xfrm>
          <a:off x="1520019" y="0"/>
          <a:ext cx="4437228" cy="30400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70C0"/>
              </a:solidFill>
            </a:rPr>
            <a:t>УМЕТЬ ОЦЕНИВАТЬ СИТУАЦИЮ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70C0"/>
              </a:solidFill>
            </a:rPr>
            <a:t>С РАЗНЫХ СТОРОН</a:t>
          </a:r>
          <a:endParaRPr lang="ru-RU" sz="1600" kern="1200" dirty="0">
            <a:solidFill>
              <a:srgbClr val="0070C0"/>
            </a:solidFill>
          </a:endParaRPr>
        </a:p>
      </dsp:txBody>
      <dsp:txXfrm>
        <a:off x="1520019" y="0"/>
        <a:ext cx="4437228" cy="646008"/>
      </dsp:txXfrm>
    </dsp:sp>
    <dsp:sp modelId="{58FFAED2-0486-4D65-9F01-A1238C583487}">
      <dsp:nvSpPr>
        <dsp:cNvPr id="0" name=""/>
        <dsp:cNvSpPr/>
      </dsp:nvSpPr>
      <dsp:spPr>
        <a:xfrm>
          <a:off x="399005" y="646008"/>
          <a:ext cx="2242029" cy="2242029"/>
        </a:xfrm>
        <a:prstGeom prst="pie">
          <a:avLst>
            <a:gd name="adj1" fmla="val 5400000"/>
            <a:gd name="adj2" fmla="val 16200000"/>
          </a:avLst>
        </a:prstGeom>
        <a:solidFill>
          <a:srgbClr val="E390F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E62852-E7B2-4107-81FA-38F35B41FA00}">
      <dsp:nvSpPr>
        <dsp:cNvPr id="0" name=""/>
        <dsp:cNvSpPr/>
      </dsp:nvSpPr>
      <dsp:spPr>
        <a:xfrm>
          <a:off x="1520019" y="646008"/>
          <a:ext cx="4437228" cy="22420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70C0"/>
              </a:solidFill>
            </a:rPr>
            <a:t>ИСКАТЬ НЕСТАНДАРТНЫЕ РЕШЕНИЯ</a:t>
          </a:r>
          <a:endParaRPr lang="ru-RU" sz="1600" kern="1200" dirty="0">
            <a:solidFill>
              <a:srgbClr val="0070C0"/>
            </a:solidFill>
          </a:endParaRPr>
        </a:p>
      </dsp:txBody>
      <dsp:txXfrm>
        <a:off x="1520019" y="646008"/>
        <a:ext cx="4437228" cy="646008"/>
      </dsp:txXfrm>
    </dsp:sp>
    <dsp:sp modelId="{47C3C0CC-4DDD-4946-A7D5-33E542463FD3}">
      <dsp:nvSpPr>
        <dsp:cNvPr id="0" name=""/>
        <dsp:cNvSpPr/>
      </dsp:nvSpPr>
      <dsp:spPr>
        <a:xfrm>
          <a:off x="798010" y="1292016"/>
          <a:ext cx="1444018" cy="144401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7AFC3E-3F85-459D-95BB-F180F9FC15B8}">
      <dsp:nvSpPr>
        <dsp:cNvPr id="0" name=""/>
        <dsp:cNvSpPr/>
      </dsp:nvSpPr>
      <dsp:spPr>
        <a:xfrm>
          <a:off x="1520019" y="1292016"/>
          <a:ext cx="4437228" cy="144401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70C0"/>
              </a:solidFill>
            </a:rPr>
            <a:t>ЧУВСТВО УВЕРЕННОСТИ </a:t>
          </a:r>
          <a:endParaRPr lang="ru-RU" sz="1600" kern="1200" dirty="0">
            <a:solidFill>
              <a:srgbClr val="0070C0"/>
            </a:solidFill>
          </a:endParaRPr>
        </a:p>
      </dsp:txBody>
      <dsp:txXfrm>
        <a:off x="1520019" y="1292016"/>
        <a:ext cx="4437228" cy="646008"/>
      </dsp:txXfrm>
    </dsp:sp>
    <dsp:sp modelId="{A4B3552C-7B15-434B-B918-41B8109B4218}">
      <dsp:nvSpPr>
        <dsp:cNvPr id="0" name=""/>
        <dsp:cNvSpPr/>
      </dsp:nvSpPr>
      <dsp:spPr>
        <a:xfrm>
          <a:off x="1197015" y="1938025"/>
          <a:ext cx="646008" cy="64600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D6B07E-5779-4A6F-9FCF-E83F3AECFCA8}">
      <dsp:nvSpPr>
        <dsp:cNvPr id="0" name=""/>
        <dsp:cNvSpPr/>
      </dsp:nvSpPr>
      <dsp:spPr>
        <a:xfrm>
          <a:off x="1520019" y="1938025"/>
          <a:ext cx="4437228" cy="64600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70C0"/>
              </a:solidFill>
            </a:rPr>
            <a:t>ИНТЕРЕС В ПРЕОДАЛЕНИИ ТРУДНОСТЕЙ</a:t>
          </a:r>
          <a:endParaRPr lang="ru-RU" sz="1600" kern="1200" dirty="0">
            <a:solidFill>
              <a:srgbClr val="0070C0"/>
            </a:solidFill>
          </a:endParaRPr>
        </a:p>
      </dsp:txBody>
      <dsp:txXfrm>
        <a:off x="1520019" y="1938025"/>
        <a:ext cx="4437228" cy="6460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1F36736-AD9C-45DB-A3AD-67B2323B5A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2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5F9A4B0-3D80-4DEA-B810-560D181688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Тема моего самообразования: «Формирование основ финансовой грамотности у детей старшего</a:t>
            </a:r>
            <a:r>
              <a:rPr lang="ru-RU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дошкольного </a:t>
            </a: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возраста посредством</a:t>
            </a:r>
            <a:r>
              <a:rPr lang="ru-RU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дидактических и сюжетно-ролевых игр». Мне</a:t>
            </a:r>
            <a:r>
              <a:rPr lang="ru-RU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стало интересно, развиваются ли при  этом «4К»</a:t>
            </a:r>
            <a:endParaRPr lang="ru-RU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9A4B0-3D80-4DEA-B810-560D181688A3}" type="slidenum">
              <a:rPr lang="ru-RU" altLang="ru-RU" smtClean="0"/>
              <a:pPr>
                <a:defRPr/>
              </a:pPr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Критическое мышление — это умение оценивать много разных вариантов и выбирать из них лучший, умение искать и находить различные способы решения задач, а не только тот, что «навязан» педагогом.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9A4B0-3D80-4DEA-B810-560D181688A3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Работа в команде тесно связана с коммуникацией. Цель — научиться определять общую задачу и способы ее достижения, распределять роли и оценивать результат.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Тенденция современного подхода в системе раннего образования — сводить детей в группы для совместного выполнения задач.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Если речь идет о коллективных занятиях, то оптимальное количество детей в группе — 12 человек. Должна быть кратность 4, что обеспечивает возможность работы в четверках, когда мнения могут разделиться по-разному. Не один против одного, не в паре, а с возможностью привлечь на свою сторону других детей, которые, возможно, еще не определились, и вместе выработать какое-то решение.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Мы видим, что работа в четверке позволяет образовать круг, и это считается более комфортной для работы «фигурой», нежели пара или треугольник. Полезно, когда дети не соревнуются, а учатся помогать друг другу и привносить что-то свое в общее решение: обмен опытом, мнениями и знаниями очень важен.</a:t>
            </a:r>
          </a:p>
          <a:p>
            <a:r>
              <a:rPr lang="ru-RU" sz="12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Организация </a:t>
            </a: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работы детей в группах, отказ от модели, когда все сидят, слушают, запоминают, много разных практических занятий, приносит свои результаты.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9A4B0-3D80-4DEA-B810-560D181688A3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Креативный </a:t>
            </a: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человек умеет оценивать ситуацию с разных сторон, искать нестандартные решения. Он способен чувствовать себя уверенно при любых изменениях обстоятельств. Такие люди не боятся трудностей, потому что находят интерес в их преодолении.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Для развития </a:t>
            </a:r>
            <a:r>
              <a:rPr lang="ru-RU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креативности</a:t>
            </a: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важна творческая атмосфера. Детям нравятся игры экономического</a:t>
            </a:r>
            <a:r>
              <a:rPr lang="ru-RU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содержания </a:t>
            </a: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и игры с «заместителями», когда предмет можно использовать в неожиданных «ролях».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9A4B0-3D80-4DEA-B810-560D181688A3}" type="slidenum">
              <a:rPr lang="ru-RU" altLang="ru-RU" smtClean="0"/>
              <a:pPr>
                <a:defRPr/>
              </a:pPr>
              <a:t>12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Рассмотрим формирование навыков модели «4К» в</a:t>
            </a:r>
            <a:r>
              <a:rPr lang="ru-RU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с</a:t>
            </a: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южетно –ролевых играх экономического содержания,</a:t>
            </a:r>
            <a:r>
              <a:rPr lang="ru-RU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например, таких</a:t>
            </a: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</a:t>
            </a:r>
            <a:r>
              <a:rPr lang="ru-RU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как «Магазин», «Аптека», «Банкомат» и др. Играя в эти игры, у детей формируется коммуникация (при общении друг с другом), критическое мышление (когда из нескольких предложенных вариантов надо выбрать лучше). В играх можно работать в команде (например, игра «Супермаркет») и даже можно формировать задатки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креативности</a:t>
            </a:r>
            <a:r>
              <a:rPr lang="ru-RU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когда ребенок оценивает ситуацию с разных сторон и учится принимать нестандартные решения.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Необходимо обращаться к ребенку напрямую, бросать детям вызов, побуждать их задавать вопросы. Если ребенок задает вопрос, не нужно сразу односложно на него отвечать. Лучше вызвать ребенка на диалог и спросить его о том, как бы он сам ответил на свой вопрос. Пусть он попытается самостоятельно найти ответ.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Второй важный аспект — развитие эмоционального интеллекта, обучение детей распознаванию своих и чужих эмоций, умению их определить, назвать и контролировать.</a:t>
            </a:r>
          </a:p>
          <a:p>
            <a:endParaRPr lang="ru-RU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9A4B0-3D80-4DEA-B810-560D181688A3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Дидактические игры</a:t>
            </a:r>
            <a:r>
              <a:rPr lang="ru-RU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также </a:t>
            </a: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предполагает собой выполнение заданий  детьми в игровой форме. Играя, дети не подозревают, что осваивают знания, овладевают умениями и навыками, учатся культуре общения и поведения,</a:t>
            </a:r>
            <a:r>
              <a:rPr lang="ru-RU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и формируются задатки навыков модели 4К - </a:t>
            </a: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коммуникации (когда играют несколько</a:t>
            </a:r>
            <a:r>
              <a:rPr lang="ru-RU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человек), соответственно формируются навыки работы в команде, формируется критическое мышление при выполнении разных заданий. Некоторые игры, например, «Монополия», «Миллионер» формируют задатки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креативности</a:t>
            </a:r>
            <a:r>
              <a:rPr lang="ru-RU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. </a:t>
            </a:r>
            <a:endParaRPr lang="ru-RU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9A4B0-3D80-4DEA-B810-560D181688A3}" type="slidenum">
              <a:rPr lang="ru-RU" altLang="ru-RU" smtClean="0"/>
              <a:pPr>
                <a:defRPr/>
              </a:pPr>
              <a:t>14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Таким</a:t>
            </a:r>
            <a:r>
              <a:rPr lang="ru-RU" baseline="0" dirty="0" smtClean="0"/>
              <a:t> образом, п</a:t>
            </a:r>
            <a:r>
              <a:rPr lang="ru-RU" dirty="0" smtClean="0"/>
              <a:t>ри ознакомлении с основами финансовой грамотности в процессе игровой деятельности формируются не только некоторые экономические умения и навыки, нравственно – экономические качества (бережливость, трудолюбие, уважение к чужому труду), но и навыки модели «4К»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9A4B0-3D80-4DEA-B810-560D181688A3}" type="slidenum">
              <a:rPr lang="ru-RU" altLang="ru-RU" smtClean="0"/>
              <a:pPr>
                <a:defRPr/>
              </a:pPr>
              <a:t>15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Спасибо за внимание!</a:t>
            </a:r>
            <a:endParaRPr lang="ru-RU" sz="1200" kern="120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9A4B0-3D80-4DEA-B810-560D181688A3}" type="slidenum">
              <a:rPr lang="ru-RU" altLang="ru-RU" smtClean="0"/>
              <a:pPr>
                <a:defRPr/>
              </a:pPr>
              <a:t>16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Цель:  Изучение особенностей дидактических и сюжетно-ролевых игр детей дошкольного возраста как средства формирования финансовой грамотности у детей старшего дошкольного возраста с ТНР. Задачи вы видите на экране.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9A4B0-3D80-4DEA-B810-560D181688A3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7039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Активное развитие технологий и стремительное нарастание информационного потока привели к резким изменениям во всех сферах жизни. Причем эти перемены происходят так стремительно, что общество часто не успевает подстроиться под новую реальность. Современная жизнь диктует также свои стандарты: в условиях рыночной экономики человеку, чтобы быть успешным, необходимо быть финансово грамотным. </a:t>
            </a:r>
            <a:r>
              <a:rPr lang="ru-RU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endParaRPr lang="ru-RU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9A4B0-3D80-4DEA-B810-560D181688A3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Давайте</a:t>
            </a:r>
            <a:r>
              <a:rPr lang="ru-RU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рассмотрим, ч</a:t>
            </a: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то же такое финансовая грамотность? Это психологическое качество человека, показывающее степень его осведомленности в финансовых вопросах, умение зарабатывать и управлять деньгами.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9A4B0-3D80-4DEA-B810-560D181688A3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Финансовая грамотность дошкольников включает, если кратко, - знание о деньгах и правильное к ним отношение.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9A4B0-3D80-4DEA-B810-560D181688A3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Основные задачи изучения основ финансовой грамотности:</a:t>
            </a:r>
          </a:p>
          <a:p>
            <a:pPr>
              <a:buFontTx/>
              <a:buChar char="-"/>
            </a:pP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дать дошкольникам первичные финансовые и экономические представления, </a:t>
            </a:r>
          </a:p>
          <a:p>
            <a:pPr>
              <a:buFontTx/>
              <a:buChar char="-"/>
            </a:pP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воспитание </a:t>
            </a:r>
            <a:r>
              <a:rPr lang="ru-RU" sz="12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нравственно-экономических качеств;</a:t>
            </a:r>
            <a:endParaRPr lang="ru-RU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- побуждать к взаимопомощи и поддержке.</a:t>
            </a:r>
            <a:endParaRPr lang="ru-RU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9A4B0-3D80-4DEA-B810-560D181688A3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1200" b="0" dirty="0" smtClean="0">
                <a:solidFill>
                  <a:schemeClr val="tx1"/>
                </a:solidFill>
              </a:rPr>
              <a:t>Как</a:t>
            </a:r>
            <a:r>
              <a:rPr lang="ru-RU" sz="1200" b="0" baseline="0" dirty="0" smtClean="0">
                <a:solidFill>
                  <a:schemeClr val="tx1"/>
                </a:solidFill>
              </a:rPr>
              <a:t> известно, д</a:t>
            </a:r>
            <a:r>
              <a:rPr lang="ru-RU" sz="1200" b="0" dirty="0" smtClean="0">
                <a:solidFill>
                  <a:schemeClr val="tx1"/>
                </a:solidFill>
              </a:rPr>
              <a:t>ети старшего дошкольного возраста</a:t>
            </a:r>
            <a:r>
              <a:rPr lang="ru-RU" sz="1200" b="0" baseline="0" dirty="0" smtClean="0">
                <a:solidFill>
                  <a:schemeClr val="tx1"/>
                </a:solidFill>
              </a:rPr>
              <a:t> уже умеют применять свой личный опыт в игровой деятельности и повседневной жизни, умеют вычленять главное и конкретизировать детали, могут изменять правила в играх, предлагать применять придуманные самостоятельно.</a:t>
            </a:r>
            <a:endParaRPr lang="ru-RU" sz="1200" b="0" dirty="0" smtClean="0">
              <a:solidFill>
                <a:schemeClr val="tx1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1200" b="1" kern="10" dirty="0" smtClean="0">
              <a:ln w="9525">
                <a:noFill/>
                <a:round/>
                <a:headEnd/>
                <a:tailEnd/>
              </a:ln>
              <a:solidFill>
                <a:srgbClr val="DB0803"/>
              </a:solidFill>
              <a:latin typeface="Arial" charset="0"/>
              <a:ea typeface="+mn-ea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9A4B0-3D80-4DEA-B810-560D181688A3}" type="slidenum">
              <a:rPr lang="ru-RU" altLang="ru-RU" smtClean="0"/>
              <a:pPr>
                <a:defRPr/>
              </a:pPr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7773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Давайте</a:t>
            </a:r>
            <a:r>
              <a:rPr lang="ru-RU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рассмотрим </a:t>
            </a: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модель 4К. В нее входят четыре базовых навыка, которые можно и нужно развивать с самого раннего возраста: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·                    коммуникация;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·                    командная работа (или кооперация);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·                    критическое мышление;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·                    </a:t>
            </a:r>
            <a:r>
              <a:rPr lang="ru-RU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креативность</a:t>
            </a: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Развиваются ли эти навыки при формировании основ финансовой</a:t>
            </a:r>
            <a:r>
              <a:rPr lang="ru-RU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грамотности посредством игровой деятельности? </a:t>
            </a:r>
            <a:endParaRPr lang="ru-RU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9A4B0-3D80-4DEA-B810-560D181688A3}" type="slidenum">
              <a:rPr lang="ru-RU" altLang="ru-RU" smtClean="0"/>
              <a:pPr>
                <a:defRPr/>
              </a:pPr>
              <a:t>8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Рассмотрим одну из компетенций – коммуникацию.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Зачем нужно уметь общаться? В мире, в котором мы будем жить, сами знания и навыки будут не так важны, как умение взаимодействовать и ими обмениваться. Поэтому эффективная коммуникация выходит на первый план и становится крайне важной сферой развития детей в</a:t>
            </a:r>
            <a:r>
              <a:rPr lang="ru-RU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дошкольном возрасте.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В детском саду мы развиваем коммуникативные навыки через игру и общение. В возрасте 4–7 лет происходит переход от параллельной игры, когда дети играют каждый в свое, к игре, полностью придуманной одним участником, который вовлек в нее всех остальных детей.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9A4B0-3D80-4DEA-B810-560D181688A3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chportal.ru/load/26" TargetMode="External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0" y="1220788"/>
            <a:ext cx="9144000" cy="2430462"/>
          </a:xfrm>
          <a:prstGeom prst="rect">
            <a:avLst/>
          </a:prstGeom>
          <a:gradFill rotWithShape="0">
            <a:gsLst>
              <a:gs pos="0">
                <a:srgbClr val="71C4F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ru-RU"/>
              <a:t> </a:t>
            </a:r>
            <a:endParaRPr lang="ru-RU" altLang="ru-RU"/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1222375"/>
            <a:ext cx="9144000" cy="2646363"/>
          </a:xfrm>
          <a:prstGeom prst="rect">
            <a:avLst/>
          </a:prstGeom>
          <a:pattFill prst="ltDnDiag">
            <a:fgClr>
              <a:srgbClr val="71C4F0">
                <a:alpha val="45097"/>
              </a:srgbClr>
            </a:fgClr>
            <a:bgClr>
              <a:schemeClr val="bg1">
                <a:alpha val="45097"/>
              </a:schemeClr>
            </a:bgClr>
          </a:patt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ru-RU"/>
              <a:t> </a:t>
            </a:r>
            <a:endParaRPr lang="ru-RU" altLang="ru-RU"/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0" y="1112838"/>
            <a:ext cx="9144000" cy="109537"/>
          </a:xfrm>
          <a:prstGeom prst="rect">
            <a:avLst/>
          </a:prstGeom>
          <a:solidFill>
            <a:srgbClr val="244E93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3867150"/>
            <a:ext cx="9144000" cy="107950"/>
          </a:xfrm>
          <a:prstGeom prst="rect">
            <a:avLst/>
          </a:prstGeom>
          <a:solidFill>
            <a:srgbClr val="244E93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/>
          </a:p>
        </p:txBody>
      </p:sp>
      <p:sp>
        <p:nvSpPr>
          <p:cNvPr id="8" name="Line 12"/>
          <p:cNvSpPr>
            <a:spLocks noChangeShapeType="1"/>
          </p:cNvSpPr>
          <p:nvPr userDrawn="1"/>
        </p:nvSpPr>
        <p:spPr bwMode="auto">
          <a:xfrm flipV="1">
            <a:off x="755650" y="1816100"/>
            <a:ext cx="7561263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" name="Picture 25" descr="GEARS4"/>
          <p:cNvPicPr>
            <a:picLocks noChangeAspect="1" noChangeArrowheads="1" noCrop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195263"/>
            <a:ext cx="1017587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7" descr="rabot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895600"/>
            <a:ext cx="1800225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4" descr="0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gray">
          <a:xfrm>
            <a:off x="827088" y="3975100"/>
            <a:ext cx="10810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75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755651" y="1924050"/>
            <a:ext cx="7667625" cy="809625"/>
          </a:xfrm>
        </p:spPr>
        <p:txBody>
          <a:bodyPr/>
          <a:lstStyle>
            <a:lvl1pPr>
              <a:defRPr b="1">
                <a:solidFill>
                  <a:srgbClr val="E37416"/>
                </a:solidFill>
                <a:latin typeface="Arial Narrow" pitchFamily="34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3376" name="Rectangle 16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619250" y="2895600"/>
            <a:ext cx="6121400" cy="8096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>
                <a:latin typeface="Tahoma" charset="0"/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4624388"/>
            <a:ext cx="2133600" cy="357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10754"/>
            <a:ext cx="2057400" cy="428386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10754"/>
            <a:ext cx="6019800" cy="428386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uchportal.ru/load/26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6"/>
          <p:cNvSpPr>
            <a:spLocks noChangeArrowheads="1"/>
          </p:cNvSpPr>
          <p:nvPr/>
        </p:nvSpPr>
        <p:spPr bwMode="auto">
          <a:xfrm flipH="1">
            <a:off x="2087563" y="4840288"/>
            <a:ext cx="6948487" cy="269875"/>
          </a:xfrm>
          <a:prstGeom prst="rect">
            <a:avLst/>
          </a:prstGeom>
          <a:solidFill>
            <a:srgbClr val="007BC2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/>
          </a:p>
        </p:txBody>
      </p:sp>
      <p:sp>
        <p:nvSpPr>
          <p:cNvPr id="1027" name="Line 48"/>
          <p:cNvSpPr>
            <a:spLocks noChangeShapeType="1"/>
          </p:cNvSpPr>
          <p:nvPr/>
        </p:nvSpPr>
        <p:spPr bwMode="auto">
          <a:xfrm rot="5400000" flipH="1">
            <a:off x="1773237" y="4975226"/>
            <a:ext cx="269875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" name="Rectangle 57"/>
          <p:cNvSpPr>
            <a:spLocks noChangeArrowheads="1"/>
          </p:cNvSpPr>
          <p:nvPr/>
        </p:nvSpPr>
        <p:spPr bwMode="auto">
          <a:xfrm flipH="1">
            <a:off x="2051050" y="4840288"/>
            <a:ext cx="71438" cy="269875"/>
          </a:xfrm>
          <a:prstGeom prst="rect">
            <a:avLst/>
          </a:prstGeom>
          <a:solidFill>
            <a:srgbClr val="E37416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/>
          </a:p>
        </p:txBody>
      </p:sp>
      <p:sp>
        <p:nvSpPr>
          <p:cNvPr id="1029" name="Rectangle 5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11150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Презентация</a:t>
            </a:r>
          </a:p>
        </p:txBody>
      </p:sp>
      <p:sp>
        <p:nvSpPr>
          <p:cNvPr id="1030" name="Rectangle 55"/>
          <p:cNvSpPr>
            <a:spLocks noChangeArrowheads="1"/>
          </p:cNvSpPr>
          <p:nvPr/>
        </p:nvSpPr>
        <p:spPr bwMode="auto">
          <a:xfrm>
            <a:off x="1588" y="141288"/>
            <a:ext cx="9142412" cy="53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/>
          </a:p>
        </p:txBody>
      </p:sp>
      <p:sp>
        <p:nvSpPr>
          <p:cNvPr id="1031" name="Line 129"/>
          <p:cNvSpPr>
            <a:spLocks noChangeShapeType="1"/>
          </p:cNvSpPr>
          <p:nvPr/>
        </p:nvSpPr>
        <p:spPr bwMode="auto">
          <a:xfrm rot="5400000" flipH="1">
            <a:off x="-26988" y="4975226"/>
            <a:ext cx="269875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2" name="Rectangle 54"/>
          <p:cNvSpPr>
            <a:spLocks noChangeArrowheads="1"/>
          </p:cNvSpPr>
          <p:nvPr/>
        </p:nvSpPr>
        <p:spPr bwMode="auto">
          <a:xfrm>
            <a:off x="107950" y="230188"/>
            <a:ext cx="8567738" cy="73025"/>
          </a:xfrm>
          <a:prstGeom prst="rect">
            <a:avLst/>
          </a:prstGeom>
          <a:solidFill>
            <a:srgbClr val="007BC2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/>
          </a:p>
        </p:txBody>
      </p:sp>
      <p:sp>
        <p:nvSpPr>
          <p:cNvPr id="1033" name="Line 131"/>
          <p:cNvSpPr>
            <a:spLocks noChangeShapeType="1"/>
          </p:cNvSpPr>
          <p:nvPr/>
        </p:nvSpPr>
        <p:spPr bwMode="auto">
          <a:xfrm flipH="1">
            <a:off x="107950" y="195263"/>
            <a:ext cx="8640763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34" name="Picture 132" descr="rabot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79388" y="0"/>
            <a:ext cx="1225550" cy="91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" name="Rectangle 13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4786313"/>
            <a:ext cx="21336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75" r:id="rId2"/>
    <p:sldLayoutId id="2147484276" r:id="rId3"/>
    <p:sldLayoutId id="2147484277" r:id="rId4"/>
    <p:sldLayoutId id="2147484278" r:id="rId5"/>
    <p:sldLayoutId id="2147484279" r:id="rId6"/>
    <p:sldLayoutId id="2147484280" r:id="rId7"/>
    <p:sldLayoutId id="2147484281" r:id="rId8"/>
    <p:sldLayoutId id="2147484282" r:id="rId9"/>
    <p:sldLayoutId id="2147484283" r:id="rId10"/>
    <p:sldLayoutId id="2147484284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244E9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244E93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244E93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244E9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0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diagramLayout" Target="../diagrams/layout2.xml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11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microsoft.com/office/2007/relationships/diagramDrawing" Target="../diagrams/drawing2.xml"/><Relationship Id="rId4" Type="http://schemas.openxmlformats.org/officeDocument/2006/relationships/image" Target="../media/image14.png"/><Relationship Id="rId9" Type="http://schemas.openxmlformats.org/officeDocument/2006/relationships/diagramColors" Target="../diagrams/colors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7" descr="http://skazylesa.ru/wp-content/uploads/2018/01/hvfh-photo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4763"/>
            <a:ext cx="1785937" cy="105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14282" y="1214428"/>
            <a:ext cx="871543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«Развитие навыков модели «4К» у детей старшего дошкольного возраста через формирование основ финансовой</a:t>
            </a:r>
            <a:endParaRPr lang="ru-RU" sz="36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sz="3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грамотности </a:t>
            </a: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посредством  </a:t>
            </a:r>
            <a:endParaRPr lang="ru-RU" sz="36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дидактических и сюжетно-ролевых игр»</a:t>
            </a:r>
            <a:endParaRPr lang="ru-RU" sz="36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TextBox 2"/>
          <p:cNvSpPr txBox="1">
            <a:spLocks noChangeArrowheads="1"/>
          </p:cNvSpPr>
          <p:nvPr/>
        </p:nvSpPr>
        <p:spPr bwMode="auto">
          <a:xfrm>
            <a:off x="3214678" y="4011613"/>
            <a:ext cx="562293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1" hangingPunct="1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Арсенчук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Ирина Сергеевна,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		воспитатель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МБДОУ г. Иркутска 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	    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детского сада № 77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5513" y="4084638"/>
            <a:ext cx="8128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/>
          </p:cNvPr>
          <p:cNvSpPr/>
          <p:nvPr/>
        </p:nvSpPr>
        <p:spPr>
          <a:xfrm>
            <a:off x="0" y="0"/>
            <a:ext cx="9144000" cy="873919"/>
          </a:xfrm>
          <a:prstGeom prst="rect">
            <a:avLst/>
          </a:prstGeom>
          <a:solidFill>
            <a:srgbClr val="D8F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491" name="TextBox 11"/>
          <p:cNvSpPr txBox="1">
            <a:spLocks noChangeArrowheads="1"/>
          </p:cNvSpPr>
          <p:nvPr/>
        </p:nvSpPr>
        <p:spPr bwMode="auto">
          <a:xfrm>
            <a:off x="314105" y="310976"/>
            <a:ext cx="31088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489" name="TextBox 15"/>
          <p:cNvSpPr txBox="1">
            <a:spLocks noChangeArrowheads="1"/>
          </p:cNvSpPr>
          <p:nvPr/>
        </p:nvSpPr>
        <p:spPr bwMode="auto">
          <a:xfrm>
            <a:off x="4410108" y="4745965"/>
            <a:ext cx="4654475" cy="253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endParaRPr lang="ru-RU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TextBox 5">
            <a:extLst/>
          </p:cNvPr>
          <p:cNvSpPr txBox="1"/>
          <p:nvPr/>
        </p:nvSpPr>
        <p:spPr>
          <a:xfrm>
            <a:off x="714348" y="238126"/>
            <a:ext cx="6929486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latin typeface="+mn-lt"/>
                <a:cs typeface="Times New Roman"/>
              </a:rPr>
              <a:t>                        </a:t>
            </a:r>
            <a:r>
              <a:rPr lang="ru-RU" sz="28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КОМПЕТЕНЦИИ </a:t>
            </a:r>
            <a:r>
              <a:rPr lang="ru-RU" sz="2800" b="1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 ВЕКА 4К</a:t>
            </a:r>
          </a:p>
        </p:txBody>
      </p:sp>
      <p:pic>
        <p:nvPicPr>
          <p:cNvPr id="13" name="Схема 1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2107407"/>
            <a:ext cx="2876550" cy="1165622"/>
          </a:xfrm>
          <a:prstGeom prst="rect">
            <a:avLst/>
          </a:prstGeom>
          <a:noFill/>
        </p:spPr>
      </p:pic>
      <p:graphicFrame>
        <p:nvGraphicFramePr>
          <p:cNvPr id="14" name="Схема 13"/>
          <p:cNvGraphicFramePr/>
          <p:nvPr/>
        </p:nvGraphicFramePr>
        <p:xfrm>
          <a:off x="2906973" y="1177118"/>
          <a:ext cx="5916305" cy="3040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/>
          </p:cNvPr>
          <p:cNvSpPr/>
          <p:nvPr/>
        </p:nvSpPr>
        <p:spPr>
          <a:xfrm>
            <a:off x="0" y="0"/>
            <a:ext cx="9144000" cy="873919"/>
          </a:xfrm>
          <a:prstGeom prst="rect">
            <a:avLst/>
          </a:prstGeom>
          <a:solidFill>
            <a:srgbClr val="D8F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441" name="TextBox 15"/>
          <p:cNvSpPr txBox="1">
            <a:spLocks noChangeArrowheads="1"/>
          </p:cNvSpPr>
          <p:nvPr/>
        </p:nvSpPr>
        <p:spPr bwMode="auto">
          <a:xfrm>
            <a:off x="4410108" y="4745964"/>
            <a:ext cx="46544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TextBox 5">
            <a:extLst/>
          </p:cNvPr>
          <p:cNvSpPr txBox="1"/>
          <p:nvPr/>
        </p:nvSpPr>
        <p:spPr>
          <a:xfrm>
            <a:off x="2214546" y="186929"/>
            <a:ext cx="5197095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КОМПЕТЕНЦИИ 21 ВЕКА 4К</a:t>
            </a:r>
          </a:p>
        </p:txBody>
      </p:sp>
      <p:graphicFrame>
        <p:nvGraphicFramePr>
          <p:cNvPr id="14" name="Схема 13"/>
          <p:cNvGraphicFramePr/>
          <p:nvPr/>
        </p:nvGraphicFramePr>
        <p:xfrm>
          <a:off x="2906973" y="1177118"/>
          <a:ext cx="5906069" cy="3040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7" name="Схема 16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8594" y="2057400"/>
            <a:ext cx="2519363" cy="112514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/>
          </p:cNvPr>
          <p:cNvSpPr/>
          <p:nvPr/>
        </p:nvSpPr>
        <p:spPr>
          <a:xfrm>
            <a:off x="0" y="0"/>
            <a:ext cx="9144000" cy="873919"/>
          </a:xfrm>
          <a:prstGeom prst="rect">
            <a:avLst/>
          </a:prstGeom>
          <a:solidFill>
            <a:srgbClr val="D8F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540" name="TextBox 11"/>
          <p:cNvSpPr txBox="1">
            <a:spLocks noChangeArrowheads="1"/>
          </p:cNvSpPr>
          <p:nvPr/>
        </p:nvSpPr>
        <p:spPr bwMode="auto">
          <a:xfrm>
            <a:off x="299106" y="160975"/>
            <a:ext cx="29604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2538" name="TextBox 15"/>
          <p:cNvSpPr txBox="1">
            <a:spLocks noChangeArrowheads="1"/>
          </p:cNvSpPr>
          <p:nvPr/>
        </p:nvSpPr>
        <p:spPr bwMode="auto">
          <a:xfrm>
            <a:off x="4410108" y="4745965"/>
            <a:ext cx="4654475" cy="253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endParaRPr lang="ru-RU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TextBox 5">
            <a:extLst/>
          </p:cNvPr>
          <p:cNvSpPr txBox="1"/>
          <p:nvPr/>
        </p:nvSpPr>
        <p:spPr>
          <a:xfrm>
            <a:off x="2143108" y="145256"/>
            <a:ext cx="5257817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КОМПЕТЕНЦИИ 21 ВЕКА 4К</a:t>
            </a:r>
          </a:p>
        </p:txBody>
      </p:sp>
      <p:grpSp>
        <p:nvGrpSpPr>
          <p:cNvPr id="3" name="Группа 12"/>
          <p:cNvGrpSpPr/>
          <p:nvPr/>
        </p:nvGrpSpPr>
        <p:grpSpPr>
          <a:xfrm>
            <a:off x="225189" y="2180230"/>
            <a:ext cx="2528247" cy="1146412"/>
            <a:chOff x="600498" y="0"/>
            <a:chExt cx="3220874" cy="1446076"/>
          </a:xfrm>
          <a:solidFill>
            <a:srgbClr val="6699FF"/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4" name="Овал 13"/>
            <p:cNvSpPr/>
            <p:nvPr/>
          </p:nvSpPr>
          <p:spPr>
            <a:xfrm>
              <a:off x="600498" y="0"/>
              <a:ext cx="3220874" cy="1446076"/>
            </a:xfrm>
            <a:prstGeom prst="ellipse">
              <a:avLst/>
            </a:prstGeom>
            <a:grpFill/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shade val="6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shade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Овал 4"/>
            <p:cNvSpPr/>
            <p:nvPr/>
          </p:nvSpPr>
          <p:spPr>
            <a:xfrm>
              <a:off x="1072184" y="211773"/>
              <a:ext cx="2277502" cy="1022530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0480" tIns="30480" rIns="30480" bIns="3048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dirty="0"/>
            </a:p>
          </p:txBody>
        </p:sp>
      </p:grpSp>
      <p:sp>
        <p:nvSpPr>
          <p:cNvPr id="22535" name="Прямоугольник 17"/>
          <p:cNvSpPr>
            <a:spLocks noChangeArrowheads="1"/>
          </p:cNvSpPr>
          <p:nvPr/>
        </p:nvSpPr>
        <p:spPr bwMode="auto">
          <a:xfrm>
            <a:off x="532210" y="2545557"/>
            <a:ext cx="1955006" cy="39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ru-RU" sz="2100" b="1" dirty="0">
                <a:solidFill>
                  <a:schemeClr val="bg1"/>
                </a:solidFill>
                <a:latin typeface="Calibri" pitchFamily="34" charset="0"/>
              </a:rPr>
              <a:t>КРЕАТИВНОСТЬ</a:t>
            </a:r>
          </a:p>
        </p:txBody>
      </p:sp>
      <p:graphicFrame>
        <p:nvGraphicFramePr>
          <p:cNvPr id="20" name="Схема 19"/>
          <p:cNvGraphicFramePr/>
          <p:nvPr/>
        </p:nvGraphicFramePr>
        <p:xfrm>
          <a:off x="2906973" y="1177118"/>
          <a:ext cx="5957248" cy="3040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1428729" y="339725"/>
            <a:ext cx="75724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Сюжетно-ролевые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экономические игры</a:t>
            </a:r>
            <a:endParaRPr lang="ru-RU" alt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6" descr="C:\Users\оля\Desktop\IMG_20200212_0954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928676"/>
            <a:ext cx="1855771" cy="2466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Box 3"/>
          <p:cNvSpPr txBox="1">
            <a:spLocks noChangeArrowheads="1"/>
          </p:cNvSpPr>
          <p:nvPr/>
        </p:nvSpPr>
        <p:spPr bwMode="auto">
          <a:xfrm>
            <a:off x="0" y="1071552"/>
            <a:ext cx="596670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сюжетно-ролевых играх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участники учатся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действовать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различных профессиональных компетенциях, то есть </a:t>
            </a:r>
          </a:p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примеряют роли специалистов.</a:t>
            </a:r>
          </a:p>
        </p:txBody>
      </p:sp>
      <p:pic>
        <p:nvPicPr>
          <p:cNvPr id="8199" name="Рисунок 10" descr="C:\Users\Дедский сад\Desktop\2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571750"/>
            <a:ext cx="2660676" cy="2063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Documents and Settings\User\Мои документы\Рабочий стол\картиночка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7554" y="2285998"/>
            <a:ext cx="2747954" cy="19949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1857356" y="214296"/>
            <a:ext cx="62865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Дидактические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экономические игры</a:t>
            </a:r>
            <a:endParaRPr lang="ru-RU" alt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TextBox 1"/>
          <p:cNvSpPr txBox="1">
            <a:spLocks noChangeArrowheads="1"/>
          </p:cNvSpPr>
          <p:nvPr/>
        </p:nvSpPr>
        <p:spPr bwMode="auto">
          <a:xfrm>
            <a:off x="357158" y="714362"/>
            <a:ext cx="864399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дидактические игры экономического содержания включают в себя познавательное и воспитательное содержание, что позволяет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интегративно решать задачи по формированию у старших дошкольников основ экономических знаний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5" descr="C:\Users\оля\Desktop\39f681c13a28fb579bdde5fd738b172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3143254"/>
            <a:ext cx="1812925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7" descr="C:\Users\оля\Desktop\10191760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1857370"/>
            <a:ext cx="180022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8" descr="C:\Users\оля\Desktop\data-700-s6577-1024x102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974" y="3286130"/>
            <a:ext cx="164307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9" descr="C:\Users\оля\Desktop\23926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1785932"/>
            <a:ext cx="1785950" cy="15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2" descr="C:\Users\Пользователь\Desktop\фото игры\IMG_489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4" y="3500444"/>
            <a:ext cx="2143140" cy="1452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7" descr="C:\Users\Пользователь\Desktop\фото игры\IMG_490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3500444"/>
            <a:ext cx="2128507" cy="142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0" descr="C:\Users\Пользователь\Desktop\фото игры\IMG_4902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0" y="1785932"/>
            <a:ext cx="1666203" cy="1600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1643041" y="396875"/>
            <a:ext cx="69294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Заключение </a:t>
            </a:r>
            <a:endParaRPr lang="ru-RU" alt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User\Мои документы\Рабочий стол\анимашка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1366" y="3507854"/>
            <a:ext cx="1379241" cy="137474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43608" y="987574"/>
            <a:ext cx="7344816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ознакомлении с основами финансовой грамотности в процессе игровой деятельности формируются не только некоторые экономические умения и навыки, нравственно – экономические качества (бережливость, трудолюбие, уважение к чужому труду), но и навыки модели «4К»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оля\Desktop\img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57172"/>
            <a:ext cx="7462860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285735"/>
            <a:ext cx="8391556" cy="2571768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темы самообразования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Изучение особенностей дидактических и сюжетно-ролевых игр детей дошкольного возраста как средства формирования финансовой грамотности у детей старшего дошкольного возраста.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Изучить теоретические основы формирования финансовой грамотности у детей дошкольного возраста.</a:t>
            </a:r>
          </a:p>
          <a:p>
            <a:pPr lvl="0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Определить роль игровой деятельности в воспитании основ экономической культуры у старших дошкольников.</a:t>
            </a:r>
          </a:p>
          <a:p>
            <a:pPr marL="0" indent="0" algn="ctr">
              <a:buFont typeface="Wingdings" pitchFamily="2" charset="2"/>
              <a:buNone/>
              <a:defRPr/>
            </a:pPr>
            <a:endParaRPr lang="ru-RU" sz="4800" dirty="0" smtClean="0">
              <a:solidFill>
                <a:srgbClr val="FFFF00"/>
              </a:solidFill>
            </a:endParaRPr>
          </a:p>
        </p:txBody>
      </p:sp>
      <p:pic>
        <p:nvPicPr>
          <p:cNvPr id="6147" name="Picture 3" descr="C:\Users\Галина\Desktop\imgonline-com-ua-Transparent-backgr-5ywjVXuVIUX72S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050622"/>
            <a:ext cx="5386400" cy="1894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050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7"/>
          <p:cNvSpPr txBox="1">
            <a:spLocks noChangeArrowheads="1"/>
          </p:cNvSpPr>
          <p:nvPr/>
        </p:nvSpPr>
        <p:spPr bwMode="auto">
          <a:xfrm>
            <a:off x="357158" y="214297"/>
            <a:ext cx="8572560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r>
              <a:rPr lang="ru-RU" alt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Современная </a:t>
            </a:r>
            <a:r>
              <a:rPr lang="ru-RU" alt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жизнь диктует свои стандарты: в условиях рыночной экономики </a:t>
            </a:r>
            <a:r>
              <a:rPr lang="ru-RU" alt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человеку, </a:t>
            </a:r>
            <a:r>
              <a:rPr lang="ru-RU" alt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чтобы быть успешным, необходимо быть финансово грамотным. </a:t>
            </a:r>
          </a:p>
        </p:txBody>
      </p:sp>
      <p:pic>
        <p:nvPicPr>
          <p:cNvPr id="4100" name="Рисунок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928808"/>
            <a:ext cx="4236422" cy="2822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s://cf.ppt-online.org/files2/slide/o/oiCHE4vTIwks6c95pf1Dy3z2qxLXJjrhmGetVOUlZF/slide-2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8124" y="1928808"/>
            <a:ext cx="4566752" cy="2786082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 bwMode="auto">
          <a:xfrm>
            <a:off x="857224" y="785800"/>
            <a:ext cx="8143932" cy="114300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ru-RU" alt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FontTx/>
              <a:buNone/>
            </a:pPr>
            <a:r>
              <a:rPr lang="ru-RU" alt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FontTx/>
              <a:buNone/>
            </a:pPr>
            <a:endParaRPr lang="ru-RU" alt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alt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alt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alt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это психологическое качество человека, показывающее степень его осведомленности в финансовых вопросах, умение зарабатывать и управлять деньгами.</a:t>
            </a:r>
          </a:p>
          <a:p>
            <a:pPr>
              <a:buFontTx/>
              <a:buNone/>
            </a:pP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eaLnBrk="1" hangingPunct="1">
              <a:buFontTx/>
              <a:buNone/>
            </a:pP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747052"/>
            <a:ext cx="7359823" cy="2681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Финансовая грамотность дошкольников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нание о деньгах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Правильное отношение к деньгам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2357436"/>
            <a:ext cx="3073741" cy="1950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 descr="C:\Users\Галина\Desktop\scale_1200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2357436"/>
            <a:ext cx="470456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928662" y="357172"/>
            <a:ext cx="7786742" cy="500066"/>
          </a:xfrm>
        </p:spPr>
        <p:txBody>
          <a:bodyPr/>
          <a:lstStyle/>
          <a:p>
            <a:r>
              <a:rPr lang="ru-RU" altLang="ru-RU" sz="2000" dirty="0" smtClean="0"/>
              <a:t> </a:t>
            </a:r>
            <a:br>
              <a:rPr lang="ru-RU" altLang="ru-RU" sz="2000" dirty="0" smtClean="0"/>
            </a:br>
            <a:r>
              <a:rPr lang="ru-RU" altLang="ru-RU" sz="2000" dirty="0" smtClean="0"/>
              <a:t>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задачи изучения основ финансовой грамотности:</a:t>
            </a:r>
            <a:b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 bwMode="auto">
          <a:xfrm>
            <a:off x="1571604" y="928676"/>
            <a:ext cx="7542235" cy="400052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дать дошкольникам первичные финансовые и экономические представления; </a:t>
            </a:r>
          </a:p>
          <a:p>
            <a:r>
              <a:rPr lang="ru-RU" alt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способствовать формированию разумных экономических потребностей;</a:t>
            </a:r>
          </a:p>
          <a:p>
            <a:r>
              <a:rPr lang="ru-RU" alt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способствовать формированию основных качеств по умению принятия самостоятельных решений;</a:t>
            </a:r>
          </a:p>
          <a:p>
            <a:r>
              <a:rPr lang="ru-RU" alt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сформировать умение рационально организовывать свою трудовую деятельность;</a:t>
            </a:r>
          </a:p>
          <a:p>
            <a:r>
              <a:rPr lang="ru-RU" alt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воспитание нравственно-экономических качеств личности: трудолюбия, деловитости, предприимчивости, добросовестности, ответственности и самоконтроля, уверенности в себе, поиска наилучшего выхода из ситуации;</a:t>
            </a:r>
          </a:p>
          <a:p>
            <a:r>
              <a:rPr lang="ru-RU" alt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воспитание бережного отношения ко всем видам собственности (личной и общественной), семейному и общественному достоянию, материальным ресурсам;</a:t>
            </a:r>
          </a:p>
          <a:p>
            <a:r>
              <a:rPr lang="ru-RU" alt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побуждение к взаимопомощи и поддержке, желанию делиться и отдавать, в случае острой необходимости прийти на помощь ближнему.</a:t>
            </a:r>
          </a:p>
          <a:p>
            <a:endParaRPr lang="ru-RU" alt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altLang="ru-RU" sz="1600" dirty="0" smtClean="0"/>
          </a:p>
        </p:txBody>
      </p:sp>
      <p:pic>
        <p:nvPicPr>
          <p:cNvPr id="6148" name="Picture 4" descr="C:\Users\оля\Desktop\функц грамотность\11218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163" y="3255963"/>
            <a:ext cx="1827193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/>
          </p:cNvPr>
          <p:cNvSpPr/>
          <p:nvPr/>
        </p:nvSpPr>
        <p:spPr>
          <a:xfrm>
            <a:off x="0" y="0"/>
            <a:ext cx="9144000" cy="873919"/>
          </a:xfrm>
          <a:prstGeom prst="rect">
            <a:avLst/>
          </a:prstGeom>
          <a:solidFill>
            <a:srgbClr val="D8F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418" name="TextBox 11"/>
          <p:cNvSpPr txBox="1">
            <a:spLocks noChangeArrowheads="1"/>
          </p:cNvSpPr>
          <p:nvPr/>
        </p:nvSpPr>
        <p:spPr bwMode="auto">
          <a:xfrm>
            <a:off x="299106" y="160975"/>
            <a:ext cx="2960404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4" name="TextBox 23">
            <a:extLst/>
          </p:cNvPr>
          <p:cNvSpPr txBox="1"/>
          <p:nvPr/>
        </p:nvSpPr>
        <p:spPr>
          <a:xfrm>
            <a:off x="928662" y="142859"/>
            <a:ext cx="7072362" cy="80791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DB0803"/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 ДЕТЕЙ СТАРШЕГО ДОШКОЛЬНОГО ВОЗРАСТА</a:t>
            </a:r>
            <a:endParaRPr lang="ru-RU" sz="2400" b="1" kern="10" dirty="0">
              <a:ln w="9525">
                <a:noFill/>
                <a:round/>
                <a:headEnd/>
                <a:tailEnd/>
              </a:ln>
              <a:solidFill>
                <a:srgbClr val="DB080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Схема 13"/>
          <p:cNvGraphicFramePr/>
          <p:nvPr/>
        </p:nvGraphicFramePr>
        <p:xfrm>
          <a:off x="765960" y="1148937"/>
          <a:ext cx="7659584" cy="3464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720172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/>
          </p:cNvPr>
          <p:cNvSpPr/>
          <p:nvPr/>
        </p:nvSpPr>
        <p:spPr>
          <a:xfrm>
            <a:off x="0" y="0"/>
            <a:ext cx="9144000" cy="873919"/>
          </a:xfrm>
          <a:prstGeom prst="rect">
            <a:avLst/>
          </a:prstGeom>
          <a:solidFill>
            <a:srgbClr val="D8F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362" name="TextBox 11"/>
          <p:cNvSpPr txBox="1">
            <a:spLocks noChangeArrowheads="1"/>
          </p:cNvSpPr>
          <p:nvPr/>
        </p:nvSpPr>
        <p:spPr bwMode="auto">
          <a:xfrm>
            <a:off x="0" y="142858"/>
            <a:ext cx="35004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1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" name="TextBox 5">
            <a:extLst/>
          </p:cNvPr>
          <p:cNvSpPr txBox="1"/>
          <p:nvPr/>
        </p:nvSpPr>
        <p:spPr>
          <a:xfrm>
            <a:off x="1285852" y="238125"/>
            <a:ext cx="6215106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КОМПЕТЕНЦИИ 21 ВЕКА 4К</a:t>
            </a:r>
          </a:p>
        </p:txBody>
      </p:sp>
      <p:pic>
        <p:nvPicPr>
          <p:cNvPr id="32" name="Схема 3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1857370"/>
            <a:ext cx="3456385" cy="1334691"/>
          </a:xfrm>
          <a:prstGeom prst="rect">
            <a:avLst/>
          </a:prstGeom>
          <a:noFill/>
        </p:spPr>
      </p:pic>
      <p:pic>
        <p:nvPicPr>
          <p:cNvPr id="34" name="Схема 3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1210" y="3008710"/>
            <a:ext cx="2870597" cy="1165622"/>
          </a:xfrm>
          <a:prstGeom prst="rect">
            <a:avLst/>
          </a:prstGeom>
          <a:noFill/>
        </p:spPr>
      </p:pic>
      <p:pic>
        <p:nvPicPr>
          <p:cNvPr id="30" name="Схема 29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7656" y="969169"/>
            <a:ext cx="2605088" cy="1637110"/>
          </a:xfrm>
          <a:prstGeom prst="rect">
            <a:avLst/>
          </a:prstGeom>
          <a:noFill/>
        </p:spPr>
      </p:pic>
      <p:graphicFrame>
        <p:nvGraphicFramePr>
          <p:cNvPr id="46" name="Схема 45"/>
          <p:cNvGraphicFramePr/>
          <p:nvPr/>
        </p:nvGraphicFramePr>
        <p:xfrm>
          <a:off x="2980329" y="1463723"/>
          <a:ext cx="733806" cy="447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38" name="Схема 37"/>
          <p:cNvPicPr>
            <a:picLocks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07894" y="1128712"/>
            <a:ext cx="2884885" cy="1120379"/>
          </a:xfrm>
          <a:prstGeom prst="rect">
            <a:avLst/>
          </a:prstGeom>
          <a:noFill/>
        </p:spPr>
      </p:pic>
      <p:grpSp>
        <p:nvGrpSpPr>
          <p:cNvPr id="2" name="Группа 38"/>
          <p:cNvGrpSpPr/>
          <p:nvPr/>
        </p:nvGrpSpPr>
        <p:grpSpPr>
          <a:xfrm>
            <a:off x="6414446" y="2937681"/>
            <a:ext cx="2415656" cy="1177120"/>
            <a:chOff x="600498" y="0"/>
            <a:chExt cx="3220874" cy="1446076"/>
          </a:xfrm>
          <a:solidFill>
            <a:srgbClr val="6699FF"/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40" name="Овал 39"/>
            <p:cNvSpPr/>
            <p:nvPr/>
          </p:nvSpPr>
          <p:spPr>
            <a:xfrm>
              <a:off x="600498" y="0"/>
              <a:ext cx="3220874" cy="1446076"/>
            </a:xfrm>
            <a:prstGeom prst="ellipse">
              <a:avLst/>
            </a:prstGeom>
            <a:grpFill/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shade val="6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shade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Овал 4"/>
            <p:cNvSpPr/>
            <p:nvPr/>
          </p:nvSpPr>
          <p:spPr>
            <a:xfrm>
              <a:off x="1072184" y="211773"/>
              <a:ext cx="2277502" cy="1022530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0480" tIns="30480" rIns="30480" bIns="3048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dirty="0"/>
            </a:p>
          </p:txBody>
        </p:sp>
      </p:grpSp>
      <p:sp>
        <p:nvSpPr>
          <p:cNvPr id="14348" name="Прямоугольник 41"/>
          <p:cNvSpPr>
            <a:spLocks noChangeArrowheads="1"/>
          </p:cNvSpPr>
          <p:nvPr/>
        </p:nvSpPr>
        <p:spPr bwMode="auto">
          <a:xfrm>
            <a:off x="6747273" y="3344466"/>
            <a:ext cx="1688306" cy="346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Calibri" pitchFamily="34" charset="0"/>
              </a:rPr>
              <a:t>КРЕАТИВНОСТЬ</a:t>
            </a:r>
          </a:p>
        </p:txBody>
      </p:sp>
      <p:sp>
        <p:nvSpPr>
          <p:cNvPr id="14349" name="Прямоугольник 42"/>
          <p:cNvSpPr>
            <a:spLocks noChangeArrowheads="1"/>
          </p:cNvSpPr>
          <p:nvPr/>
        </p:nvSpPr>
        <p:spPr bwMode="auto">
          <a:xfrm>
            <a:off x="6755606" y="1391841"/>
            <a:ext cx="1852613" cy="62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Calibri" pitchFamily="34" charset="0"/>
              </a:rPr>
              <a:t>КОМАНДНАЯ РАБОТА</a:t>
            </a:r>
            <a:endParaRPr lang="ru-RU" dirty="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3" name="Стрелка вправо 48"/>
          <p:cNvGrpSpPr>
            <a:grpSpLocks/>
          </p:cNvGrpSpPr>
          <p:nvPr/>
        </p:nvGrpSpPr>
        <p:grpSpPr bwMode="auto">
          <a:xfrm>
            <a:off x="2921794" y="3095625"/>
            <a:ext cx="740569" cy="520304"/>
            <a:chOff x="2454" y="2600"/>
            <a:chExt cx="622" cy="437"/>
          </a:xfrm>
        </p:grpSpPr>
        <p:pic>
          <p:nvPicPr>
            <p:cNvPr id="14350" name="Стрелка вправо 48"/>
            <p:cNvPicPr>
              <a:picLocks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454" y="2600"/>
              <a:ext cx="622" cy="437"/>
            </a:xfrm>
            <a:prstGeom prst="rect">
              <a:avLst/>
            </a:prstGeom>
            <a:noFill/>
          </p:spPr>
        </p:pic>
        <p:sp>
          <p:nvSpPr>
            <p:cNvPr id="14351" name="Text Box 15"/>
            <p:cNvSpPr txBox="1">
              <a:spLocks noChangeArrowheads="1"/>
            </p:cNvSpPr>
            <p:nvPr/>
          </p:nvSpPr>
          <p:spPr bwMode="auto">
            <a:xfrm rot="9444951">
              <a:off x="2527" y="2705"/>
              <a:ext cx="526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Стрелка вправо 49"/>
          <p:cNvGrpSpPr>
            <a:grpSpLocks/>
          </p:cNvGrpSpPr>
          <p:nvPr/>
        </p:nvGrpSpPr>
        <p:grpSpPr bwMode="auto">
          <a:xfrm>
            <a:off x="5486400" y="1398985"/>
            <a:ext cx="758429" cy="471488"/>
            <a:chOff x="4608" y="1175"/>
            <a:chExt cx="637" cy="396"/>
          </a:xfrm>
        </p:grpSpPr>
        <p:pic>
          <p:nvPicPr>
            <p:cNvPr id="14353" name="Стрелка вправо 49"/>
            <p:cNvPicPr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4608" y="1175"/>
              <a:ext cx="637" cy="396"/>
            </a:xfrm>
            <a:prstGeom prst="rect">
              <a:avLst/>
            </a:prstGeom>
            <a:noFill/>
          </p:spPr>
        </p:pic>
        <p:sp>
          <p:nvSpPr>
            <p:cNvPr id="14354" name="Text Box 18"/>
            <p:cNvSpPr txBox="1">
              <a:spLocks noChangeArrowheads="1"/>
            </p:cNvSpPr>
            <p:nvPr/>
          </p:nvSpPr>
          <p:spPr bwMode="auto">
            <a:xfrm rot="20680485">
              <a:off x="4634" y="1316"/>
              <a:ext cx="525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" name="Стрелка вправо 50"/>
          <p:cNvSpPr/>
          <p:nvPr/>
        </p:nvSpPr>
        <p:spPr>
          <a:xfrm rot="1062962">
            <a:off x="5484575" y="3154145"/>
            <a:ext cx="733806" cy="432000"/>
          </a:xfrm>
          <a:prstGeom prst="rightArrow">
            <a:avLst/>
          </a:prstGeom>
          <a:solidFill>
            <a:srgbClr val="6699FF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/>
          </p:cNvPr>
          <p:cNvSpPr/>
          <p:nvPr/>
        </p:nvSpPr>
        <p:spPr>
          <a:xfrm>
            <a:off x="0" y="0"/>
            <a:ext cx="9144000" cy="873919"/>
          </a:xfrm>
          <a:prstGeom prst="rect">
            <a:avLst/>
          </a:prstGeom>
          <a:solidFill>
            <a:srgbClr val="D8F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369" name="TextBox 15"/>
          <p:cNvSpPr txBox="1">
            <a:spLocks noChangeArrowheads="1"/>
          </p:cNvSpPr>
          <p:nvPr/>
        </p:nvSpPr>
        <p:spPr bwMode="auto">
          <a:xfrm>
            <a:off x="4410108" y="4745965"/>
            <a:ext cx="4654475" cy="253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endParaRPr lang="ru-RU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20" name="Схема 19"/>
          <p:cNvGraphicFramePr/>
          <p:nvPr/>
        </p:nvGraphicFramePr>
        <p:xfrm>
          <a:off x="2906973" y="1177118"/>
          <a:ext cx="5916305" cy="3040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1" name="Группа 20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2888" y="2166938"/>
            <a:ext cx="2514600" cy="1047750"/>
          </a:xfrm>
          <a:prstGeom prst="rect">
            <a:avLst/>
          </a:prstGeom>
          <a:noFill/>
        </p:spPr>
      </p:pic>
      <p:sp>
        <p:nvSpPr>
          <p:cNvPr id="24" name="TextBox 23">
            <a:extLst/>
          </p:cNvPr>
          <p:cNvSpPr txBox="1"/>
          <p:nvPr/>
        </p:nvSpPr>
        <p:spPr>
          <a:xfrm>
            <a:off x="1785918" y="238125"/>
            <a:ext cx="5615007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КОМПЕТЕНЦИИ 21 ВЕКА 4К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Tahoma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3554</TotalTime>
  <Words>1223</Words>
  <Application>Microsoft Office PowerPoint</Application>
  <PresentationFormat>Экран (16:9)</PresentationFormat>
  <Paragraphs>122</Paragraphs>
  <Slides>16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Arial Narrow</vt:lpstr>
      <vt:lpstr>Calibri</vt:lpstr>
      <vt:lpstr>Tahoma</vt:lpstr>
      <vt:lpstr>Times New Roman</vt:lpstr>
      <vt:lpstr>Wingdings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   Финансовая грамотность дошкольников</vt:lpstr>
      <vt:lpstr>   Основные задачи изучения основ финансовой грамотности: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МУБиНТ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презентаций</dc:title>
  <dc:creator>Дизайнер</dc:creator>
  <cp:lastModifiedBy>Ольга Сергеевна Попова</cp:lastModifiedBy>
  <cp:revision>410</cp:revision>
  <dcterms:created xsi:type="dcterms:W3CDTF">2004-06-18T10:43:38Z</dcterms:created>
  <dcterms:modified xsi:type="dcterms:W3CDTF">2022-10-14T08:36:57Z</dcterms:modified>
</cp:coreProperties>
</file>