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5"/>
    <p:restoredTop sz="94886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0%D0%BD%D0%B5%D1%86" TargetMode="External"/><Relationship Id="rId2" Type="http://schemas.openxmlformats.org/officeDocument/2006/relationships/hyperlink" Target="https://ru.wikipedia.org/wiki/%D0%9F%D0%B5%D0%BD%D0%B8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hyperlink" Target="https://ru.wikipedia.org/wiki/%D0%9F%D0%B0%D0%BD%D1%82%D0%BE%D0%BC%D0%B8%D0%BC%D0%B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488575-9D9A-6F46-94AF-52E88DA3F8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Театр-это интересно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2BE337-64EE-E341-A5A9-B58179ACFC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Назаренко Вера Егоровна </a:t>
            </a:r>
          </a:p>
        </p:txBody>
      </p:sp>
    </p:spTree>
    <p:extLst>
      <p:ext uri="{BB962C8B-B14F-4D97-AF65-F5344CB8AC3E}">
        <p14:creationId xmlns:p14="http://schemas.microsoft.com/office/powerpoint/2010/main" val="3914764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2A9B5-2D5E-AB48-8568-9728C82F2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такое театр?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450642-7DFF-3849-B05A-13EE07AEA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/>
          <a:lstStyle/>
          <a:p>
            <a:r>
              <a:rPr lang="ru-RU" dirty="0"/>
              <a:t>Род искусства, художественное отражение жизни посредством драматического действия, осуществляемого актерами перед зрителями.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3140493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3D3F85-DF29-554B-8744-603EF5E8B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такое опера 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D892F41-87F8-DD42-B734-972511B193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7910" y="2366963"/>
            <a:ext cx="5822155" cy="388143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1BC8C4-EC32-D74B-9410-60C2F8FDA078}"/>
              </a:ext>
            </a:extLst>
          </p:cNvPr>
          <p:cNvSpPr txBox="1"/>
          <p:nvPr/>
        </p:nvSpPr>
        <p:spPr>
          <a:xfrm>
            <a:off x="1539048" y="1270000"/>
            <a:ext cx="687324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dirty="0"/>
              <a:t>В опере не говорят, а поют. </a:t>
            </a:r>
          </a:p>
          <a:p>
            <a:pPr algn="ctr">
              <a:lnSpc>
                <a:spcPct val="80000"/>
              </a:lnSpc>
            </a:pPr>
            <a:r>
              <a:rPr lang="ru-RU" altLang="ru-RU" dirty="0"/>
              <a:t>То, что исполняет оперный певец, называется ария.</a:t>
            </a:r>
            <a:endParaRPr lang="lv-LV" altLang="ru-RU" dirty="0"/>
          </a:p>
        </p:txBody>
      </p:sp>
    </p:spTree>
    <p:extLst>
      <p:ext uri="{BB962C8B-B14F-4D97-AF65-F5344CB8AC3E}">
        <p14:creationId xmlns:p14="http://schemas.microsoft.com/office/powerpoint/2010/main" val="994722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15301A-4F69-074C-B414-98F640CD9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Драматический театр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CF0D51-82B0-994D-B104-1D955D7BC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 algn="ctr"/>
            <a:r>
              <a:rPr lang="ru-RU" dirty="0"/>
              <a:t>Основным средством выразительности для артиста драматического театра, наряду с физическими действиями, является речь, — в отличие от оперы, где содержание спектакля раскрывается в музыке и </a:t>
            </a:r>
            <a:r>
              <a:rPr lang="ru-RU" dirty="0">
                <a:hlinkClick r:id="rId2" tooltip="Пение"/>
              </a:rPr>
              <a:t>пении</a:t>
            </a:r>
            <a:r>
              <a:rPr lang="ru-RU" dirty="0"/>
              <a:t>, и балета, где оно воплощается в музыкально-хореографических образах, </a:t>
            </a:r>
            <a:r>
              <a:rPr lang="ru-RU" dirty="0">
                <a:hlinkClick r:id="rId3" tooltip="Танец"/>
              </a:rPr>
              <a:t>танце</a:t>
            </a:r>
            <a:r>
              <a:rPr lang="ru-RU" dirty="0"/>
              <a:t> и </a:t>
            </a:r>
            <a:r>
              <a:rPr lang="ru-RU" dirty="0">
                <a:hlinkClick r:id="rId4" tooltip="Пантомима"/>
              </a:rPr>
              <a:t>пантомиме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7BBC4E-11A8-0241-AE86-A86D18C8A6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8440" y="2864052"/>
            <a:ext cx="4526280" cy="366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9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AF4D3B-EF60-0A47-A932-55B38F8D6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7432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Фойе-помещение в театре, кинотеатре и т. п., предназначенное для пребывания зрителей в ожидании сеанса, спектакля, а также для отдыха публики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D6C1763-D4BC-6A41-A4A1-A13650BB1C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5094" y="2465388"/>
            <a:ext cx="5617130" cy="3881437"/>
          </a:xfrm>
        </p:spPr>
      </p:pic>
    </p:spTree>
    <p:extLst>
      <p:ext uri="{BB962C8B-B14F-4D97-AF65-F5344CB8AC3E}">
        <p14:creationId xmlns:p14="http://schemas.microsoft.com/office/powerpoint/2010/main" val="1661512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A71CB3-5383-6240-A24F-A285944BA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/>
              <a:t>Оркестровая яма-обособленное заглубленное помещение перед сценой, предназначенное для размещения оркестра, сопровождающего спектакль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30A080F-3A54-674C-B920-AE6F4B50A4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6064" y="2072740"/>
            <a:ext cx="6470216" cy="4335045"/>
          </a:xfrm>
        </p:spPr>
      </p:pic>
    </p:spTree>
    <p:extLst>
      <p:ext uri="{BB962C8B-B14F-4D97-AF65-F5344CB8AC3E}">
        <p14:creationId xmlns:p14="http://schemas.microsoft.com/office/powerpoint/2010/main" val="343194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341C82-ED4F-4C41-A05F-D154046A6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677334" y="198120"/>
            <a:ext cx="8596668" cy="4114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665BD1-A689-EE46-8E95-12B319030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734" y="609600"/>
            <a:ext cx="8596668" cy="3880773"/>
          </a:xfrm>
        </p:spPr>
        <p:txBody>
          <a:bodyPr/>
          <a:lstStyle/>
          <a:p>
            <a:r>
              <a:rPr lang="ru-RU" altLang="ru-RU" dirty="0"/>
              <a:t>Актерам</a:t>
            </a:r>
            <a:r>
              <a:rPr lang="en-US" altLang="ru-RU" dirty="0"/>
              <a:t> </a:t>
            </a:r>
            <a:r>
              <a:rPr lang="ru-RU" altLang="ru-RU" dirty="0"/>
              <a:t>для спектакля могут понадобиться </a:t>
            </a:r>
            <a:r>
              <a:rPr lang="en-US" altLang="ru-RU" dirty="0"/>
              <a:t>c</a:t>
            </a:r>
            <a:r>
              <a:rPr lang="ru-RU" altLang="ru-RU" dirty="0" err="1"/>
              <a:t>амые</a:t>
            </a:r>
            <a:r>
              <a:rPr lang="ru-RU" altLang="ru-RU" dirty="0"/>
              <a:t> разные</a:t>
            </a:r>
            <a:r>
              <a:rPr lang="en-US" altLang="ru-RU" dirty="0"/>
              <a:t> </a:t>
            </a:r>
            <a:r>
              <a:rPr lang="ru-RU" altLang="ru-RU" dirty="0"/>
              <a:t>костюмы - и старинные, и</a:t>
            </a:r>
            <a:r>
              <a:rPr lang="en-US" altLang="ru-RU" dirty="0"/>
              <a:t> </a:t>
            </a:r>
            <a:r>
              <a:rPr lang="ru-RU" altLang="ru-RU" dirty="0"/>
              <a:t>современные, и даже</a:t>
            </a:r>
            <a:r>
              <a:rPr lang="en-US" altLang="ru-RU" dirty="0"/>
              <a:t> c</a:t>
            </a:r>
            <a:r>
              <a:rPr lang="ru-RU" altLang="ru-RU" dirty="0" err="1"/>
              <a:t>казочные</a:t>
            </a:r>
            <a:r>
              <a:rPr lang="ru-RU" altLang="ru-RU" dirty="0"/>
              <a:t>.</a:t>
            </a:r>
          </a:p>
          <a:p>
            <a:r>
              <a:rPr lang="ru-RU" altLang="ru-RU" dirty="0">
                <a:solidFill>
                  <a:schemeClr val="tx2"/>
                </a:solidFill>
              </a:rPr>
              <a:t>Весь костюм должен сначала придумать, а потом нарисовать художник. Затем портные воплотят  его идеи в жизнь. </a:t>
            </a:r>
          </a:p>
          <a:p>
            <a:r>
              <a:rPr lang="ru-RU" altLang="ru-RU" dirty="0">
                <a:solidFill>
                  <a:schemeClr val="tx2"/>
                </a:solidFill>
              </a:rPr>
              <a:t>Мастера могут так расписать кусок мешковины, что из зала он будет казаться богатой парчой, бархатом или шелком.  </a:t>
            </a:r>
            <a:endParaRPr lang="lv-LV" altLang="ru-RU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0C5455-9CBD-1A44-B7E9-8F7178A26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80" y="2775873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63091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332</TotalTime>
  <Words>191</Words>
  <Application>Microsoft Macintosh PowerPoint</Application>
  <PresentationFormat>Широкоэкранный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Аспект</vt:lpstr>
      <vt:lpstr>Театр-это интересно</vt:lpstr>
      <vt:lpstr>Что такое театр?</vt:lpstr>
      <vt:lpstr>Что такое опера ?</vt:lpstr>
      <vt:lpstr>Драматический театр</vt:lpstr>
      <vt:lpstr>Фойе-помещение в театре, кинотеатре и т. п., предназначенное для пребывания зрителей в ожидании сеанса, спектакля, а также для отдыха публики</vt:lpstr>
      <vt:lpstr>Оркестровая яма-обособленное заглубленное помещение перед сценой, предназначенное для размещения оркестра, сопровождающего спектакль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Театр-это интересно</dc:title>
  <dc:creator>наз олег</dc:creator>
  <cp:lastModifiedBy>Microsoft Office User</cp:lastModifiedBy>
  <cp:revision>6</cp:revision>
  <dcterms:created xsi:type="dcterms:W3CDTF">2021-01-12T13:23:21Z</dcterms:created>
  <dcterms:modified xsi:type="dcterms:W3CDTF">2022-11-02T20:01:26Z</dcterms:modified>
</cp:coreProperties>
</file>