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1" r:id="rId4"/>
    <p:sldId id="267" r:id="rId5"/>
    <p:sldId id="277" r:id="rId6"/>
    <p:sldId id="270" r:id="rId7"/>
    <p:sldId id="271" r:id="rId8"/>
    <p:sldId id="278" r:id="rId9"/>
    <p:sldId id="27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2179A-33D1-4896-81D0-A46F945BDA4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58ED8-A1AC-4B34-A2BD-2AC6B4829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73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Нижегородский театр оперы и балета им. А.С. Пушкина был открыт в нашем городе (г. Горький) в 1935 году. Здание театра принадлежит к объектам культурного наследия народов РФ. В зрительном</a:t>
            </a:r>
            <a:r>
              <a:rPr lang="ru-RU" b="1" baseline="0" dirty="0" smtClean="0"/>
              <a:t> зале театра – 1152 места. На сцене театра выступали самые известные артисты: Ф.И. Шаляпин, Т. Синявская, </a:t>
            </a:r>
            <a:r>
              <a:rPr lang="ru-RU" b="1" baseline="0" dirty="0" err="1" smtClean="0"/>
              <a:t>Н.Соловьяненко</a:t>
            </a:r>
            <a:r>
              <a:rPr lang="ru-RU" b="1" baseline="0" dirty="0" smtClean="0"/>
              <a:t>, Н. Цискаридзе и т.д.</a:t>
            </a:r>
          </a:p>
          <a:p>
            <a:r>
              <a:rPr lang="ru-RU" b="1" baseline="0" dirty="0" smtClean="0"/>
              <a:t>В репертуар театра входят как взрослые, так и детские спектакли:  опера «Терем-теремок»- муз. И. Польский</a:t>
            </a:r>
          </a:p>
          <a:p>
            <a:r>
              <a:rPr lang="ru-RU" b="1" baseline="0" dirty="0" smtClean="0"/>
              <a:t> «Три поросёнка»- муз. С. </a:t>
            </a:r>
            <a:r>
              <a:rPr lang="ru-RU" b="1" baseline="0" dirty="0" err="1" smtClean="0"/>
              <a:t>Кибирова</a:t>
            </a:r>
            <a:r>
              <a:rPr lang="ru-RU" b="1" baseline="0" dirty="0" smtClean="0"/>
              <a:t>, «Щелкунчик» - муз. П.И. Чайковского, балет «Белоснежка»- муз. К. Хачатуряна10+,                                                                                     В последние годы в театре проводятся детские новогодние представления «Зимняя сказка». </a:t>
            </a:r>
          </a:p>
          <a:p>
            <a:r>
              <a:rPr lang="ru-RU" b="1" baseline="0" dirty="0" smtClean="0"/>
              <a:t>Свои новые театральные сезоны театр открывает под  трендовым (слово «тренд» означает «направление, в котором развивается данная область чего- либо» ) названием  «Болдинская осень» ((что знаменательно связано с именем А.С. Пушкина).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52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Придя</a:t>
            </a:r>
            <a:r>
              <a:rPr lang="ru-RU" b="1" baseline="0" dirty="0" smtClean="0"/>
              <a:t> в театр Оперы и балета,  сразу попадаешь в атмосферу музыки, волшебства, сказки…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41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Великие композиторы мира писали музыку для опер и балета, в том числе и для детей: П.И. Чайковский (балет-сказка «Спящая красавица», «Щелкунчик», ), Р. Щедрин (балет- сказка «Конёк- горбунок»),</a:t>
            </a:r>
            <a:r>
              <a:rPr lang="ru-RU" b="1" baseline="0" dirty="0" smtClean="0"/>
              <a:t>  К. Хачатурян ( балет «</a:t>
            </a:r>
            <a:r>
              <a:rPr lang="ru-RU" b="1" baseline="0" dirty="0" err="1" smtClean="0"/>
              <a:t>Чиполлино</a:t>
            </a:r>
            <a:r>
              <a:rPr lang="ru-RU" b="1" baseline="0" dirty="0" smtClean="0"/>
              <a:t>», «Белоснежка»), </a:t>
            </a:r>
            <a:r>
              <a:rPr lang="ru-RU" b="1" dirty="0" smtClean="0"/>
              <a:t>С. Прокофьев (балет-балет сказка «Золушка»), И. Стравинский (балет «Петрушка»), М.И. Глинка, М.П. Мусоргский и т.д.  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329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О, БАЛЕРИНА, КАК ОБЛАКО ЛЁГКОЕ, В ПРЫЖКЕ ПОДНИМАЯСЬ..,</a:t>
            </a:r>
            <a:r>
              <a:rPr lang="ru-RU" b="1" baseline="0" dirty="0" smtClean="0"/>
              <a:t> СПУСКАЕШЬСЯ ВНИЗ.</a:t>
            </a:r>
          </a:p>
          <a:p>
            <a:r>
              <a:rPr lang="ru-RU" b="1" baseline="0" dirty="0" smtClean="0"/>
              <a:t>СНЕЖИНКОЮ БЕЛОЙ ТЫ КРУЖИШЬСЯ В ТАНЦЕ, А ЗРИТЕЛЬ С ВОСТОРГОМ КРИЧИТ ТЕБЕ: «БИС!»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35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БАЛЕТ «ЗОЛУШКА»- муз. С. ПРОКОФЬЕВА. </a:t>
            </a:r>
          </a:p>
          <a:p>
            <a:r>
              <a:rPr lang="ru-RU" b="1" dirty="0" smtClean="0"/>
              <a:t>СКАЗКУ «ЗОЛУШКА» ЗНАЕМ МЫ С ДЕТСТВА. В НЕЙ ВЕРА В ДОБРО И ЛЮБОВЬ ПОБЕЖДАЮТ ВСЕГДА.</a:t>
            </a:r>
          </a:p>
          <a:p>
            <a:r>
              <a:rPr lang="ru-RU" b="1" dirty="0" smtClean="0"/>
              <a:t>И</a:t>
            </a:r>
            <a:r>
              <a:rPr lang="ru-RU" b="1" baseline="0" dirty="0" smtClean="0"/>
              <a:t> ПУСТЬ ТОЛЬКО МУЗЫКУ СЛЫШИМ В БАЛЕТЕ, БЕЗ СЛОВ НАМ РАССКАЖЕТ ТУ СКАЗКУ ОНА.</a:t>
            </a:r>
          </a:p>
          <a:p>
            <a:r>
              <a:rPr lang="ru-RU" b="1" baseline="0" dirty="0" smtClean="0"/>
              <a:t>                                                                                  В королевском замке состоялся бал.</a:t>
            </a:r>
          </a:p>
          <a:p>
            <a:r>
              <a:rPr lang="ru-RU" b="1" baseline="0" dirty="0" smtClean="0"/>
              <a:t>                                                                                  На балу невесту Принц себе искал.</a:t>
            </a:r>
          </a:p>
          <a:p>
            <a:r>
              <a:rPr lang="ru-RU" b="1" baseline="0" dirty="0" smtClean="0"/>
              <a:t>                                                                                  Самую красивую он увидел вдруг.</a:t>
            </a:r>
          </a:p>
          <a:p>
            <a:r>
              <a:rPr lang="ru-RU" b="1" baseline="0" dirty="0" smtClean="0"/>
              <a:t>                                                                                  Пригласил на танец незнакомку в круг…</a:t>
            </a:r>
          </a:p>
          <a:p>
            <a:r>
              <a:rPr lang="ru-RU" b="1" baseline="0" dirty="0" smtClean="0"/>
              <a:t>                                                                                  Убежала девушка ровно в полночь прочь.</a:t>
            </a:r>
          </a:p>
          <a:p>
            <a:r>
              <a:rPr lang="ru-RU" b="1" baseline="0" dirty="0" smtClean="0"/>
              <a:t>                                                                                  Не назвавши имени по ступенькам в ночь.</a:t>
            </a:r>
          </a:p>
          <a:p>
            <a:r>
              <a:rPr lang="ru-RU" b="1" baseline="0" dirty="0" smtClean="0"/>
              <a:t>                                                                                  Потеряла девушка туфельку в ночи.</a:t>
            </a:r>
          </a:p>
          <a:p>
            <a:r>
              <a:rPr lang="ru-RU" b="1" baseline="0" dirty="0" smtClean="0"/>
              <a:t>                                                                                  Туфелька хрустальная, бантик из парчи.</a:t>
            </a:r>
          </a:p>
          <a:p>
            <a:r>
              <a:rPr lang="ru-RU" b="1" baseline="0" dirty="0" smtClean="0"/>
              <a:t>                                                                                   На ступеньках замка Принц её нашёл</a:t>
            </a:r>
          </a:p>
          <a:p>
            <a:r>
              <a:rPr lang="ru-RU" b="1" baseline="0" dirty="0" smtClean="0"/>
              <a:t>                                                                                   И искать красавицу по свету пошёл…</a:t>
            </a:r>
          </a:p>
          <a:p>
            <a:r>
              <a:rPr lang="ru-RU" b="1" baseline="0" dirty="0" smtClean="0"/>
              <a:t>                                                                                   Туфельку хрустальную примеряли все:</a:t>
            </a:r>
          </a:p>
          <a:p>
            <a:r>
              <a:rPr lang="ru-RU" b="1" baseline="0" dirty="0" smtClean="0"/>
              <a:t>                                                                                    Знатные маркизы и принцессы все.</a:t>
            </a:r>
          </a:p>
          <a:p>
            <a:r>
              <a:rPr lang="ru-RU" b="1" baseline="0" dirty="0" smtClean="0"/>
              <a:t>                                                                                    Оказалась туфелька в пору лишь одной-</a:t>
            </a:r>
          </a:p>
          <a:p>
            <a:r>
              <a:rPr lang="ru-RU" b="1" baseline="0" dirty="0" smtClean="0"/>
              <a:t>                                                                                    Девушке не знатной, Золушке простой.</a:t>
            </a:r>
          </a:p>
          <a:p>
            <a:r>
              <a:rPr lang="ru-RU" b="1" baseline="0" dirty="0" smtClean="0"/>
              <a:t>                                                                                    Всех милей и краше Золушка была,</a:t>
            </a:r>
          </a:p>
          <a:p>
            <a:r>
              <a:rPr lang="ru-RU" b="1" baseline="0" dirty="0" smtClean="0"/>
              <a:t>                                                                                    Поразила Принца эта красота.</a:t>
            </a:r>
          </a:p>
          <a:p>
            <a:r>
              <a:rPr lang="ru-RU" b="1" baseline="0" dirty="0" smtClean="0"/>
              <a:t>                                                                                    Принц увозит девушку прямо во дворец</a:t>
            </a:r>
          </a:p>
          <a:p>
            <a:r>
              <a:rPr lang="ru-RU" b="1" baseline="0" dirty="0" smtClean="0"/>
              <a:t>                                                                                    И ведёт красавицу сразу под венец.</a:t>
            </a:r>
          </a:p>
          <a:p>
            <a:r>
              <a:rPr lang="ru-RU" b="1" baseline="0" dirty="0" smtClean="0"/>
              <a:t>                                                                                    В королевском замке открывает бал</a:t>
            </a:r>
          </a:p>
          <a:p>
            <a:r>
              <a:rPr lang="ru-RU" b="1" baseline="0" dirty="0" smtClean="0"/>
              <a:t>                                                                                    Золушка- принцесса, т, что Принц искал.</a:t>
            </a:r>
          </a:p>
          <a:p>
            <a:r>
              <a:rPr lang="ru-RU" b="1" baseline="0" dirty="0" smtClean="0"/>
              <a:t>                                                                                    Золушку счастливую не узнать сейчас,</a:t>
            </a:r>
          </a:p>
          <a:p>
            <a:r>
              <a:rPr lang="ru-RU" b="1" baseline="0" dirty="0" smtClean="0"/>
              <a:t>                                                                                    Все часы на башнях бьют 12 раз!</a:t>
            </a:r>
          </a:p>
          <a:p>
            <a:r>
              <a:rPr lang="ru-RU" b="1" baseline="0" dirty="0" smtClean="0"/>
              <a:t>                                          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571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Каждое балетное представление начинается с репетиций. У</a:t>
            </a:r>
            <a:r>
              <a:rPr lang="ru-RU" b="1" baseline="0" dirty="0" smtClean="0"/>
              <a:t> артистов балета есть свой учитель- хореограф. Хореограф учит танцоров правильно и красиво исполнять балетные движения (па). Каждое балетное движение имеет своё название, которое принято говорить на </a:t>
            </a:r>
            <a:r>
              <a:rPr lang="ru-RU" b="1" baseline="0" dirty="0" err="1" smtClean="0"/>
              <a:t>французком</a:t>
            </a:r>
            <a:r>
              <a:rPr lang="ru-RU" b="1" baseline="0" dirty="0" smtClean="0"/>
              <a:t> языке: «Флик </a:t>
            </a:r>
            <a:r>
              <a:rPr lang="ru-RU" b="1" baseline="0" dirty="0" err="1" smtClean="0"/>
              <a:t>фляк</a:t>
            </a:r>
            <a:r>
              <a:rPr lang="ru-RU" b="1" baseline="0" dirty="0" smtClean="0"/>
              <a:t>»- шлёп- шлёп или хлоп- хлоп; «батман-фондю»- таять, опускаться; «глиссе»- скользить; «жете» - бросать; «па де </a:t>
            </a:r>
            <a:r>
              <a:rPr lang="ru-RU" b="1" baseline="0" dirty="0" err="1" smtClean="0"/>
              <a:t>де</a:t>
            </a:r>
            <a:r>
              <a:rPr lang="ru-RU" b="1" baseline="0" dirty="0" smtClean="0"/>
              <a:t>»- танец двоих; «ан </a:t>
            </a:r>
            <a:r>
              <a:rPr lang="ru-RU" b="1" baseline="0" dirty="0" err="1" smtClean="0"/>
              <a:t>турнан</a:t>
            </a:r>
            <a:r>
              <a:rPr lang="ru-RU" b="1" baseline="0" dirty="0" smtClean="0"/>
              <a:t>»- в повороте вращающийся.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65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b="1" dirty="0" smtClean="0"/>
              <a:t>В</a:t>
            </a:r>
            <a:r>
              <a:rPr lang="ru-RU" b="1" baseline="0" dirty="0" smtClean="0"/>
              <a:t> оркестре инструменты в лад играют музыку прекрасную, и взмаху дирижёрской палочки на сцене всё подвластно.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8ED8-A1AC-4B34-A2BD-2AC6B4829D0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52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6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59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4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03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2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4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5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ED576-0877-48DB-B0E6-F12BDE434155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2BB29-E488-417B-AF42-BB1973D4C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56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Познавательная</a:t>
            </a: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нтерактивная </a:t>
            </a:r>
            <a:r>
              <a:rPr lang="ru-RU" b="1" smtClean="0">
                <a:solidFill>
                  <a:srgbClr val="FF0000"/>
                </a:solidFill>
              </a:rPr>
              <a:t>викторина </a:t>
            </a:r>
            <a:r>
              <a:rPr lang="ru-RU" b="1" smtClean="0">
                <a:solidFill>
                  <a:srgbClr val="FF0000"/>
                </a:solidFill>
              </a:rPr>
              <a:t/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                               </a:t>
            </a:r>
            <a:r>
              <a:rPr lang="ru-RU" b="1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Билет на балет»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>             </a:t>
            </a:r>
            <a:r>
              <a:rPr lang="ru-RU" sz="2400" b="1" dirty="0" smtClean="0"/>
              <a:t>составил: музыкальный руководитель МБДОУ № 271 </a:t>
            </a:r>
            <a:r>
              <a:rPr lang="ru-RU" sz="2400" b="1" dirty="0" err="1" smtClean="0"/>
              <a:t>Крахалёва</a:t>
            </a:r>
            <a:r>
              <a:rPr lang="ru-RU" sz="2400" b="1" dirty="0" smtClean="0"/>
              <a:t> С.В.</a:t>
            </a:r>
            <a:endParaRPr lang="ru-RU" sz="2400" b="1" dirty="0"/>
          </a:p>
        </p:txBody>
      </p:sp>
      <p:pic>
        <p:nvPicPr>
          <p:cNvPr id="1026" name="Picture 2" descr="Занавес для презентации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90689"/>
            <a:ext cx="12192000" cy="622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Оперный театр в Нижнем Новгород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314" y="2956597"/>
            <a:ext cx="5415372" cy="3696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4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825625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mtClean="0"/>
              <a:t>          </a:t>
            </a:r>
            <a:r>
              <a:rPr lang="ru-RU" sz="3200" b="1" smtClean="0">
                <a:solidFill>
                  <a:srgbClr val="FF0000"/>
                </a:solidFill>
              </a:rPr>
              <a:t>Нижегородский </a:t>
            </a:r>
            <a:r>
              <a:rPr lang="ru-RU" sz="3200" b="1" dirty="0" smtClean="0">
                <a:solidFill>
                  <a:srgbClr val="FF0000"/>
                </a:solidFill>
              </a:rPr>
              <a:t>театр оперы и балета им. А.С. Пушкина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Занавес для презентации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7819"/>
            <a:ext cx="12192000" cy="539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newsnn.ru/attachments/f0cd758e6834d8a0d50cf92dcc782ad1c97a7037/store/fill/1200/630/dd6ff931b64e45e32eff4adccb288dc1ce584bcfb6c821f4ee4f562be177/21e86f0793abde8c055d9b3219dbee9b4e6f8ff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4" b="35242"/>
          <a:stretch/>
        </p:blipFill>
        <p:spPr bwMode="auto">
          <a:xfrm>
            <a:off x="3917866" y="1943388"/>
            <a:ext cx="4003965" cy="2277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belcanto.ru/media/images/uploaded/nnov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099" y="4339103"/>
            <a:ext cx="3823854" cy="2412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и балета. фото с сайта Афиша7.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37" y="4339103"/>
            <a:ext cx="3754580" cy="2412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54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навес для презентац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До 1935 года в этом здании находился народный дом (большевики так называли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10" y="949034"/>
            <a:ext cx="4403667" cy="2660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Нижегородский государственный академический театр оперы и балета им. А.С. П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16" y="3969326"/>
            <a:ext cx="4630056" cy="2528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До 1935 года в этом здании находился народный дом (большевики так называли 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28252"/>
            <a:ext cx="4562475" cy="2680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Читайте RostovGazeta в официальной группеСледите за самыми важными новостям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11" y="3969326"/>
            <a:ext cx="4407064" cy="2528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8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навес для презентац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8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росмотр отрывка из этих балетов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9517" y="4775647"/>
            <a:ext cx="2850862" cy="1454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Бесплатно Скачать оригинал Танцевать, баланс, Балерина, балет, Танцор, испо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290" y="206951"/>
            <a:ext cx="2451683" cy="368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Фон Лебединое озеро балет 56 фото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62" y="4191513"/>
            <a:ext cx="4918889" cy="2476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Расскажите детям о балете - презентация онлайн.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2"/>
          <a:stretch/>
        </p:blipFill>
        <p:spPr bwMode="auto">
          <a:xfrm>
            <a:off x="4533917" y="178938"/>
            <a:ext cx="4762482" cy="37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Пуанты - специальная балетная обувь. 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811" y="4124171"/>
            <a:ext cx="4067175" cy="254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знаете о балете?-Балет - это музыкальный спектакль, в котором содержание пе..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2" y="178938"/>
            <a:ext cx="4067175" cy="3710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449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навес для презентац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Русский Балет в Арвора холл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990" y="236219"/>
            <a:ext cx="3814897" cy="2723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Эстрадный балет &amp;quot;ЭДЕЛЬВЕЙС&amp;quot;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" y="236219"/>
            <a:ext cx="3733164" cy="26757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лассические балеты фотографии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27" y="3991790"/>
            <a:ext cx="4067175" cy="2723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Звезда украинского балета выступит в Баку - ФОТО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990" y="3991790"/>
            <a:ext cx="4123030" cy="2723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Фотография. 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018" y="1993174"/>
            <a:ext cx="3181984" cy="30480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39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                               </a:t>
            </a:r>
            <a:r>
              <a:rPr lang="ru-RU" b="1" dirty="0" smtClean="0">
                <a:solidFill>
                  <a:schemeClr val="accent4"/>
                </a:solidFill>
              </a:rPr>
              <a:t>Балет «ЗОЛУШКА»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Занавес для презентации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1013"/>
            <a:ext cx="12192000" cy="517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Балет &amp;quot;Золушка&amp;quot; 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t="10358" r="12572" b="565"/>
          <a:stretch/>
        </p:blipFill>
        <p:spPr bwMode="auto">
          <a:xfrm>
            <a:off x="279073" y="1343659"/>
            <a:ext cx="2878042" cy="2184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Золушка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968" y="1627503"/>
            <a:ext cx="3021590" cy="2210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Minneapolis Theatre Photographer - Dan Norman - danorm.com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008" y="2033583"/>
            <a:ext cx="3464500" cy="2210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Балет &amp;quot;Золушка&amp;quot; 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529" y="2331023"/>
            <a:ext cx="2878042" cy="2189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© Morah Geist. 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23" y="4291497"/>
            <a:ext cx="2450834" cy="2292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" descr="Балет &amp;quot;Золушка&amp;quot; 2021 фотографии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84" y="3790522"/>
            <a:ext cx="2403265" cy="2348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2" descr="Cinderella The Ballet Wallpaper Download.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489" y="4494078"/>
            <a:ext cx="2942363" cy="1886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2" descr="Фотография &amp;quot;Золушка&amp;quot;, балет на льду для всей семьи на сцене &amp;quot...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174" y="4817482"/>
            <a:ext cx="3163504" cy="1848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033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навес для презентац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В 2011 году в Петроградском районе на месте репетиционных залов Академическ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493" y="647086"/>
            <a:ext cx="3632655" cy="2544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Учитель танцев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735" y="1313636"/>
            <a:ext cx="3595109" cy="2389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Плюсы и минусы профессии хореограф.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34" y="3703320"/>
            <a:ext cx="4073874" cy="2773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Танцы для детей.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27" y="4120385"/>
            <a:ext cx="3930870" cy="2593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175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524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Вопросы викторины: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1.1.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45245"/>
            <a:ext cx="12192000" cy="591275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1. Что такое балет?</a:t>
            </a:r>
          </a:p>
          <a:p>
            <a:r>
              <a:rPr lang="ru-RU" sz="2000" dirty="0" smtClean="0"/>
              <a:t>2. Как называют артистов, исполняющих балет?</a:t>
            </a:r>
          </a:p>
          <a:p>
            <a:r>
              <a:rPr lang="ru-RU" sz="2000" dirty="0"/>
              <a:t>3</a:t>
            </a:r>
            <a:r>
              <a:rPr lang="ru-RU" sz="2000" dirty="0" smtClean="0"/>
              <a:t>. Как называется балетная обувь?</a:t>
            </a:r>
          </a:p>
          <a:p>
            <a:r>
              <a:rPr lang="ru-RU" sz="2000" dirty="0"/>
              <a:t>4</a:t>
            </a:r>
            <a:r>
              <a:rPr lang="ru-RU" sz="2000" dirty="0" smtClean="0"/>
              <a:t>. Как называется балетное платье ?</a:t>
            </a:r>
          </a:p>
          <a:p>
            <a:r>
              <a:rPr lang="ru-RU" sz="2000" dirty="0"/>
              <a:t>5</a:t>
            </a:r>
            <a:r>
              <a:rPr lang="ru-RU" sz="2000" dirty="0" smtClean="0"/>
              <a:t>. Как называется театр, где мы слушаем оперу и смотрим балет?</a:t>
            </a:r>
          </a:p>
          <a:p>
            <a:r>
              <a:rPr lang="ru-RU" sz="2000" dirty="0"/>
              <a:t>6</a:t>
            </a:r>
            <a:r>
              <a:rPr lang="ru-RU" sz="2000" dirty="0" smtClean="0"/>
              <a:t>. Назовите место в театре, где выступают артисты?</a:t>
            </a:r>
          </a:p>
          <a:p>
            <a:r>
              <a:rPr lang="ru-RU" sz="2000" dirty="0" smtClean="0"/>
              <a:t> 7. Назовите какие вы знаете музыкальные инструменты симфонического оркестра?</a:t>
            </a:r>
            <a:endParaRPr lang="ru-RU" sz="2000" dirty="0"/>
          </a:p>
        </p:txBody>
      </p:sp>
      <p:pic>
        <p:nvPicPr>
          <p:cNvPr id="4" name="Picture 2" descr="Кто сочиняет балет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95" y="4193177"/>
            <a:ext cx="4624252" cy="2512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Дирижер - руководитель симфонического оркестра.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" r="6455" b="3198"/>
          <a:stretch/>
        </p:blipFill>
        <p:spPr bwMode="auto">
          <a:xfrm>
            <a:off x="836023" y="4193177"/>
            <a:ext cx="3570253" cy="2512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669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</a:t>
            </a:r>
            <a:endParaRPr lang="ru-RU"/>
          </a:p>
        </p:txBody>
      </p:sp>
      <p:pic>
        <p:nvPicPr>
          <p:cNvPr id="1026" name="Picture 2" descr="Fidelity Guaranty Life - Case Study On Fidelity Guaranty Life Spark Hire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Девочка Нина хотела стать балериной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2" y="2290944"/>
            <a:ext cx="4562475" cy="30480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2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710</Words>
  <Application>Microsoft Office PowerPoint</Application>
  <PresentationFormat>Широкоэкранный</PresentationFormat>
  <Paragraphs>55</Paragraphs>
  <Slides>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        Познавательная интерактивная викторина                                  «Билет на балет»              составил: музыкальный руководитель МБДОУ № 271 Крахалёва С.В.</vt:lpstr>
      <vt:lpstr>          Нижегородский театр оперы и балета им. А.С. Пушкина</vt:lpstr>
      <vt:lpstr>Презентация PowerPoint</vt:lpstr>
      <vt:lpstr>Презентация PowerPoint</vt:lpstr>
      <vt:lpstr>Презентация PowerPoint</vt:lpstr>
      <vt:lpstr>                               Балет «ЗОЛУШКА»</vt:lpstr>
      <vt:lpstr>Презентация PowerPoint</vt:lpstr>
      <vt:lpstr>                                                                                                                      Вопросы викторины:   1.1.</vt:lpstr>
      <vt:lpstr>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86</cp:revision>
  <dcterms:created xsi:type="dcterms:W3CDTF">2022-07-04T06:21:00Z</dcterms:created>
  <dcterms:modified xsi:type="dcterms:W3CDTF">2022-08-22T08:43:01Z</dcterms:modified>
</cp:coreProperties>
</file>